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Lst>
  <p:notesMasterIdLst>
    <p:notesMasterId r:id="rId37"/>
  </p:notesMasterIdLst>
  <p:handoutMasterIdLst>
    <p:handoutMasterId r:id="rId38"/>
  </p:handoutMasterIdLst>
  <p:sldIdLst>
    <p:sldId id="257" r:id="rId4"/>
    <p:sldId id="263" r:id="rId5"/>
    <p:sldId id="297" r:id="rId6"/>
    <p:sldId id="298" r:id="rId7"/>
    <p:sldId id="266" r:id="rId8"/>
    <p:sldId id="267" r:id="rId9"/>
    <p:sldId id="272" r:id="rId10"/>
    <p:sldId id="275" r:id="rId11"/>
    <p:sldId id="299" r:id="rId12"/>
    <p:sldId id="276" r:id="rId13"/>
    <p:sldId id="273" r:id="rId14"/>
    <p:sldId id="271" r:id="rId15"/>
    <p:sldId id="274" r:id="rId16"/>
    <p:sldId id="300" r:id="rId17"/>
    <p:sldId id="259" r:id="rId18"/>
    <p:sldId id="304" r:id="rId19"/>
    <p:sldId id="303" r:id="rId20"/>
    <p:sldId id="305" r:id="rId21"/>
    <p:sldId id="306" r:id="rId22"/>
    <p:sldId id="288" r:id="rId23"/>
    <p:sldId id="290" r:id="rId24"/>
    <p:sldId id="291" r:id="rId25"/>
    <p:sldId id="292" r:id="rId26"/>
    <p:sldId id="293" r:id="rId27"/>
    <p:sldId id="307" r:id="rId28"/>
    <p:sldId id="277" r:id="rId29"/>
    <p:sldId id="278" r:id="rId30"/>
    <p:sldId id="280" r:id="rId31"/>
    <p:sldId id="308" r:id="rId32"/>
    <p:sldId id="283" r:id="rId33"/>
    <p:sldId id="301" r:id="rId34"/>
    <p:sldId id="302" r:id="rId35"/>
    <p:sldId id="30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9F76"/>
    <a:srgbClr val="F7AF2B"/>
    <a:srgbClr val="F7982B"/>
    <a:srgbClr val="F77A25"/>
    <a:srgbClr val="43A0CD"/>
    <a:srgbClr val="79C4C7"/>
    <a:srgbClr val="90C56A"/>
    <a:srgbClr val="60B9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6" autoAdjust="0"/>
    <p:restoredTop sz="93852" autoAdjust="0"/>
  </p:normalViewPr>
  <p:slideViewPr>
    <p:cSldViewPr snapToGrid="0" snapToObjects="1">
      <p:cViewPr varScale="1">
        <p:scale>
          <a:sx n="122" d="100"/>
          <a:sy n="122" d="100"/>
        </p:scale>
        <p:origin x="11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D4282-C47D-4A00-B137-3C3E903C469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1E2D70C-24F3-46D5-89B8-0ADFF96066AD}">
      <dgm:prSet phldrT="[Text]"/>
      <dgm:spPr/>
      <dgm:t>
        <a:bodyPr/>
        <a:lstStyle/>
        <a:p>
          <a:r>
            <a:rPr lang="en-US" dirty="0"/>
            <a:t>CR</a:t>
          </a:r>
        </a:p>
      </dgm:t>
    </dgm:pt>
    <dgm:pt modelId="{98D26588-EFD6-4414-A9D8-2ECE64423A36}" type="parTrans" cxnId="{BCA5EDD7-A9EA-45F1-8434-9F440FC30478}">
      <dgm:prSet/>
      <dgm:spPr/>
      <dgm:t>
        <a:bodyPr/>
        <a:lstStyle/>
        <a:p>
          <a:endParaRPr lang="en-US"/>
        </a:p>
      </dgm:t>
    </dgm:pt>
    <dgm:pt modelId="{687AD42E-7502-4208-A6EA-49E8FB2B9938}" type="sibTrans" cxnId="{BCA5EDD7-A9EA-45F1-8434-9F440FC30478}">
      <dgm:prSet/>
      <dgm:spPr/>
      <dgm:t>
        <a:bodyPr/>
        <a:lstStyle/>
        <a:p>
          <a:endParaRPr lang="en-US"/>
        </a:p>
      </dgm:t>
    </dgm:pt>
    <dgm:pt modelId="{4CD65755-B191-43BF-B4E8-FE0569BD5008}">
      <dgm:prSet phldrT="[Text]" custT="1"/>
      <dgm:spPr/>
      <dgm:t>
        <a:bodyPr/>
        <a:lstStyle/>
        <a:p>
          <a:r>
            <a:rPr lang="en-US" sz="1700" dirty="0">
              <a:latin typeface="Arial" panose="020B0604020202020204" pitchFamily="34" charset="0"/>
              <a:cs typeface="Arial" panose="020B0604020202020204" pitchFamily="34" charset="0"/>
            </a:rPr>
            <a:t>2 points</a:t>
          </a:r>
        </a:p>
        <a:p>
          <a:r>
            <a:rPr lang="en-US" sz="1700" dirty="0">
              <a:latin typeface="Arial" panose="020B0604020202020204" pitchFamily="34" charset="0"/>
              <a:cs typeface="Arial" panose="020B0604020202020204" pitchFamily="34" charset="0"/>
            </a:rPr>
            <a:t>1 rubric</a:t>
          </a:r>
        </a:p>
      </dgm:t>
    </dgm:pt>
    <dgm:pt modelId="{7A5D8F7A-ADEE-42B7-B37B-35E4C7AEF9D4}" type="parTrans" cxnId="{749B1AAF-2202-447A-9D84-C0B0516476CC}">
      <dgm:prSet/>
      <dgm:spPr/>
      <dgm:t>
        <a:bodyPr/>
        <a:lstStyle/>
        <a:p>
          <a:endParaRPr lang="en-US"/>
        </a:p>
      </dgm:t>
    </dgm:pt>
    <dgm:pt modelId="{276B0ED9-0C47-440C-A9B5-8996F41F7F87}" type="sibTrans" cxnId="{749B1AAF-2202-447A-9D84-C0B0516476CC}">
      <dgm:prSet/>
      <dgm:spPr/>
      <dgm:t>
        <a:bodyPr/>
        <a:lstStyle/>
        <a:p>
          <a:endParaRPr lang="en-US"/>
        </a:p>
      </dgm:t>
    </dgm:pt>
    <dgm:pt modelId="{6C9CC21E-D976-4FCB-BE24-2017CEA10C70}">
      <dgm:prSet phldrT="[Text]" custT="1"/>
      <dgm:spPr/>
      <dgm:t>
        <a:bodyPr/>
        <a:lstStyle/>
        <a:p>
          <a:r>
            <a:rPr lang="en-US" sz="1700" dirty="0">
              <a:latin typeface="Arial" panose="020B0604020202020204" pitchFamily="34" charset="0"/>
              <a:cs typeface="Arial" panose="020B0604020202020204" pitchFamily="34" charset="0"/>
            </a:rPr>
            <a:t>Short response</a:t>
          </a:r>
        </a:p>
      </dgm:t>
    </dgm:pt>
    <dgm:pt modelId="{C33E42C8-A420-468A-AED2-7E47D05D5E30}" type="parTrans" cxnId="{815CCBCD-B74F-439D-8F3F-E79E66AC21C8}">
      <dgm:prSet/>
      <dgm:spPr/>
      <dgm:t>
        <a:bodyPr/>
        <a:lstStyle/>
        <a:p>
          <a:endParaRPr lang="en-US"/>
        </a:p>
      </dgm:t>
    </dgm:pt>
    <dgm:pt modelId="{4F3D67BF-3916-46FD-9921-F56895B29AAD}" type="sibTrans" cxnId="{815CCBCD-B74F-439D-8F3F-E79E66AC21C8}">
      <dgm:prSet/>
      <dgm:spPr/>
      <dgm:t>
        <a:bodyPr/>
        <a:lstStyle/>
        <a:p>
          <a:endParaRPr lang="en-US"/>
        </a:p>
      </dgm:t>
    </dgm:pt>
    <dgm:pt modelId="{E5E95DA8-D465-4485-A79D-DEF2A6104E47}">
      <dgm:prSet phldrT="[Text]"/>
      <dgm:spPr/>
      <dgm:t>
        <a:bodyPr/>
        <a:lstStyle/>
        <a:p>
          <a:r>
            <a:rPr lang="en-US" dirty="0"/>
            <a:t>ER</a:t>
          </a:r>
        </a:p>
      </dgm:t>
    </dgm:pt>
    <dgm:pt modelId="{4D974120-4274-448F-AEBA-B1F47645D2FA}" type="parTrans" cxnId="{B87FF555-4F05-4551-A57B-3F8A4174C836}">
      <dgm:prSet/>
      <dgm:spPr/>
      <dgm:t>
        <a:bodyPr/>
        <a:lstStyle/>
        <a:p>
          <a:endParaRPr lang="en-US"/>
        </a:p>
      </dgm:t>
    </dgm:pt>
    <dgm:pt modelId="{9A215DDD-36B3-43D9-8EE9-4E438EF91135}" type="sibTrans" cxnId="{B87FF555-4F05-4551-A57B-3F8A4174C836}">
      <dgm:prSet/>
      <dgm:spPr/>
      <dgm:t>
        <a:bodyPr/>
        <a:lstStyle/>
        <a:p>
          <a:endParaRPr lang="en-US"/>
        </a:p>
      </dgm:t>
    </dgm:pt>
    <dgm:pt modelId="{95092721-D689-4AA2-AC8A-568A6840501D}">
      <dgm:prSet phldrT="[Text]" custT="1"/>
      <dgm:spPr/>
      <dgm:t>
        <a:bodyPr/>
        <a:lstStyle/>
        <a:p>
          <a:r>
            <a:rPr lang="en-US" sz="1700" dirty="0">
              <a:latin typeface="Arial" panose="020B0604020202020204" pitchFamily="34" charset="0"/>
              <a:cs typeface="Arial" panose="020B0604020202020204" pitchFamily="34" charset="0"/>
            </a:rPr>
            <a:t>8 points</a:t>
          </a:r>
        </a:p>
        <a:p>
          <a:r>
            <a:rPr lang="en-US" sz="1700" dirty="0">
              <a:latin typeface="Arial" panose="020B0604020202020204" pitchFamily="34" charset="0"/>
              <a:cs typeface="Arial" panose="020B0604020202020204" pitchFamily="34" charset="0"/>
            </a:rPr>
            <a:t>2 rubrics</a:t>
          </a:r>
        </a:p>
      </dgm:t>
    </dgm:pt>
    <dgm:pt modelId="{100A7871-C416-4E82-8BC6-D6B12970A487}" type="parTrans" cxnId="{A902F7BB-6FE1-4CBF-B738-B68C20E04B47}">
      <dgm:prSet/>
      <dgm:spPr/>
      <dgm:t>
        <a:bodyPr/>
        <a:lstStyle/>
        <a:p>
          <a:endParaRPr lang="en-US"/>
        </a:p>
      </dgm:t>
    </dgm:pt>
    <dgm:pt modelId="{2DF5DFB8-FF3D-4761-A234-4B5ABB81E739}" type="sibTrans" cxnId="{A902F7BB-6FE1-4CBF-B738-B68C20E04B47}">
      <dgm:prSet/>
      <dgm:spPr/>
      <dgm:t>
        <a:bodyPr/>
        <a:lstStyle/>
        <a:p>
          <a:endParaRPr lang="en-US"/>
        </a:p>
      </dgm:t>
    </dgm:pt>
    <dgm:pt modelId="{CAF20D96-76F4-4EF1-986B-8FC195954F94}">
      <dgm:prSet phldrT="[Text]" custT="1"/>
      <dgm:spPr/>
      <dgm:t>
        <a:bodyPr/>
        <a:lstStyle/>
        <a:p>
          <a:r>
            <a:rPr lang="en-US" sz="1700" dirty="0">
              <a:latin typeface="Arial" panose="020B0604020202020204" pitchFamily="34" charset="0"/>
              <a:cs typeface="Arial" panose="020B0604020202020204" pitchFamily="34" charset="0"/>
            </a:rPr>
            <a:t>In-depth response</a:t>
          </a:r>
        </a:p>
      </dgm:t>
    </dgm:pt>
    <dgm:pt modelId="{B3EB92D3-A65E-42D0-8F95-76592FB1DA9A}" type="parTrans" cxnId="{15BADF92-0642-4859-AC70-3F5147C7B336}">
      <dgm:prSet/>
      <dgm:spPr/>
      <dgm:t>
        <a:bodyPr/>
        <a:lstStyle/>
        <a:p>
          <a:endParaRPr lang="en-US"/>
        </a:p>
      </dgm:t>
    </dgm:pt>
    <dgm:pt modelId="{44C0B5ED-0D37-4541-8195-EA0E666392D8}" type="sibTrans" cxnId="{15BADF92-0642-4859-AC70-3F5147C7B336}">
      <dgm:prSet/>
      <dgm:spPr/>
      <dgm:t>
        <a:bodyPr/>
        <a:lstStyle/>
        <a:p>
          <a:endParaRPr lang="en-US"/>
        </a:p>
      </dgm:t>
    </dgm:pt>
    <dgm:pt modelId="{A97FC1A2-7619-4B26-9A6D-8607F38BC00A}">
      <dgm:prSet custT="1"/>
      <dgm:spPr/>
      <dgm:t>
        <a:bodyPr/>
        <a:lstStyle/>
        <a:p>
          <a:r>
            <a:rPr lang="en-US" sz="1700" dirty="0">
              <a:latin typeface="Arial" panose="020B0604020202020204" pitchFamily="34" charset="0"/>
              <a:cs typeface="Arial" panose="020B0604020202020204" pitchFamily="34" charset="0"/>
            </a:rPr>
            <a:t>Does not require examples from sources</a:t>
          </a:r>
        </a:p>
      </dgm:t>
    </dgm:pt>
    <dgm:pt modelId="{388393C4-6AD0-45A1-934A-57EDCA89CB4E}" type="parTrans" cxnId="{4580D4FE-5CCF-4D5B-8B40-928FCC920009}">
      <dgm:prSet/>
      <dgm:spPr/>
      <dgm:t>
        <a:bodyPr/>
        <a:lstStyle/>
        <a:p>
          <a:endParaRPr lang="en-US"/>
        </a:p>
      </dgm:t>
    </dgm:pt>
    <dgm:pt modelId="{89EDEF5C-8783-49EA-BB12-E639E289C93D}" type="sibTrans" cxnId="{4580D4FE-5CCF-4D5B-8B40-928FCC920009}">
      <dgm:prSet/>
      <dgm:spPr/>
      <dgm:t>
        <a:bodyPr/>
        <a:lstStyle/>
        <a:p>
          <a:endParaRPr lang="en-US"/>
        </a:p>
      </dgm:t>
    </dgm:pt>
    <dgm:pt modelId="{796899F7-5E7A-4032-9AEC-24E350C35EB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Requires lines of reasoning</a:t>
          </a:r>
        </a:p>
        <a:p>
          <a:pPr marL="0" marR="0" lvl="0" indent="0" defTabSz="914400" eaLnBrk="1" fontAlgn="auto" latinLnBrk="0" hangingPunct="1">
            <a:lnSpc>
              <a:spcPct val="100000"/>
            </a:lnSpc>
            <a:spcBef>
              <a:spcPts val="0"/>
            </a:spcBef>
            <a:spcAft>
              <a:spcPts val="0"/>
            </a:spcAft>
            <a:buClrTx/>
            <a:buSzTx/>
            <a:buFontTx/>
            <a:buNone/>
            <a:tabLst/>
            <a:defRPr/>
          </a:pPr>
          <a:endParaRPr lang="en-US" sz="1700" dirty="0">
            <a:latin typeface="Arial" panose="020B0604020202020204" pitchFamily="34" charset="0"/>
            <a:cs typeface="Arial" panose="020B0604020202020204" pitchFamily="34" charset="0"/>
          </a:endParaRPr>
        </a:p>
        <a:p>
          <a:pPr marL="0" lvl="0" defTabSz="800100">
            <a:lnSpc>
              <a:spcPct val="90000"/>
            </a:lnSpc>
            <a:spcBef>
              <a:spcPct val="0"/>
            </a:spcBef>
            <a:spcAft>
              <a:spcPct val="35000"/>
            </a:spcAft>
            <a:buNone/>
          </a:pPr>
          <a:r>
            <a:rPr lang="en-US" sz="1700" dirty="0">
              <a:latin typeface="Arial" panose="020B0604020202020204" pitchFamily="34" charset="0"/>
              <a:cs typeface="Arial" panose="020B0604020202020204" pitchFamily="34" charset="0"/>
            </a:rPr>
            <a:t>Requires examples from sources</a:t>
          </a:r>
        </a:p>
      </dgm:t>
    </dgm:pt>
    <dgm:pt modelId="{D1097907-93D6-4194-AC08-52A2ABB1BDE8}" type="parTrans" cxnId="{9211E5D0-7AB7-4C18-A1A5-F61D32B4BC6A}">
      <dgm:prSet/>
      <dgm:spPr/>
      <dgm:t>
        <a:bodyPr/>
        <a:lstStyle/>
        <a:p>
          <a:endParaRPr lang="en-US"/>
        </a:p>
      </dgm:t>
    </dgm:pt>
    <dgm:pt modelId="{8946832B-0599-4C04-8360-44BD1034FC37}" type="sibTrans" cxnId="{9211E5D0-7AB7-4C18-A1A5-F61D32B4BC6A}">
      <dgm:prSet/>
      <dgm:spPr/>
      <dgm:t>
        <a:bodyPr/>
        <a:lstStyle/>
        <a:p>
          <a:endParaRPr lang="en-US"/>
        </a:p>
      </dgm:t>
    </dgm:pt>
    <dgm:pt modelId="{0FC8BD71-B0B9-44C0-83E5-267C4A257BA8}" type="pres">
      <dgm:prSet presAssocID="{5DED4282-C47D-4A00-B137-3C3E903C469F}" presName="list" presStyleCnt="0">
        <dgm:presLayoutVars>
          <dgm:dir/>
          <dgm:animLvl val="lvl"/>
        </dgm:presLayoutVars>
      </dgm:prSet>
      <dgm:spPr/>
    </dgm:pt>
    <dgm:pt modelId="{A0191EDE-D571-4CBC-B8B1-1229E2F137B0}" type="pres">
      <dgm:prSet presAssocID="{61E2D70C-24F3-46D5-89B8-0ADFF96066AD}" presName="posSpace" presStyleCnt="0"/>
      <dgm:spPr/>
    </dgm:pt>
    <dgm:pt modelId="{644357F9-6DFC-49B2-BB98-B2A4E8E54032}" type="pres">
      <dgm:prSet presAssocID="{61E2D70C-24F3-46D5-89B8-0ADFF96066AD}" presName="vertFlow" presStyleCnt="0"/>
      <dgm:spPr/>
    </dgm:pt>
    <dgm:pt modelId="{6968F0BA-7A6A-441C-80A2-9A4A5F2AD4D7}" type="pres">
      <dgm:prSet presAssocID="{61E2D70C-24F3-46D5-89B8-0ADFF96066AD}" presName="topSpace" presStyleCnt="0"/>
      <dgm:spPr/>
    </dgm:pt>
    <dgm:pt modelId="{834A46CB-E077-40B7-9A4C-B1EF1C993EA5}" type="pres">
      <dgm:prSet presAssocID="{61E2D70C-24F3-46D5-89B8-0ADFF96066AD}" presName="firstComp" presStyleCnt="0"/>
      <dgm:spPr/>
    </dgm:pt>
    <dgm:pt modelId="{08E14FEC-539C-4413-9967-428AA66CDEB8}" type="pres">
      <dgm:prSet presAssocID="{61E2D70C-24F3-46D5-89B8-0ADFF96066AD}" presName="firstChild" presStyleLbl="bgAccFollowNode1" presStyleIdx="0" presStyleCnt="6"/>
      <dgm:spPr/>
    </dgm:pt>
    <dgm:pt modelId="{53925C2B-409C-496A-A81F-685E1D73DAF1}" type="pres">
      <dgm:prSet presAssocID="{61E2D70C-24F3-46D5-89B8-0ADFF96066AD}" presName="firstChildTx" presStyleLbl="bgAccFollowNode1" presStyleIdx="0" presStyleCnt="6">
        <dgm:presLayoutVars>
          <dgm:bulletEnabled val="1"/>
        </dgm:presLayoutVars>
      </dgm:prSet>
      <dgm:spPr/>
    </dgm:pt>
    <dgm:pt modelId="{07E33B3C-A2CD-455E-B523-C1D300EE477A}" type="pres">
      <dgm:prSet presAssocID="{6C9CC21E-D976-4FCB-BE24-2017CEA10C70}" presName="comp" presStyleCnt="0"/>
      <dgm:spPr/>
    </dgm:pt>
    <dgm:pt modelId="{4AE191DA-FF83-4B26-B872-C3904C00F4ED}" type="pres">
      <dgm:prSet presAssocID="{6C9CC21E-D976-4FCB-BE24-2017CEA10C70}" presName="child" presStyleLbl="bgAccFollowNode1" presStyleIdx="1" presStyleCnt="6"/>
      <dgm:spPr/>
    </dgm:pt>
    <dgm:pt modelId="{A03275C9-9726-44F0-953A-4D0256DC145F}" type="pres">
      <dgm:prSet presAssocID="{6C9CC21E-D976-4FCB-BE24-2017CEA10C70}" presName="childTx" presStyleLbl="bgAccFollowNode1" presStyleIdx="1" presStyleCnt="6">
        <dgm:presLayoutVars>
          <dgm:bulletEnabled val="1"/>
        </dgm:presLayoutVars>
      </dgm:prSet>
      <dgm:spPr/>
    </dgm:pt>
    <dgm:pt modelId="{E6A510AA-88F8-466F-8F73-02176FB1CB67}" type="pres">
      <dgm:prSet presAssocID="{A97FC1A2-7619-4B26-9A6D-8607F38BC00A}" presName="comp" presStyleCnt="0"/>
      <dgm:spPr/>
    </dgm:pt>
    <dgm:pt modelId="{4691C1F6-AB61-437F-97F7-16DA53A99ED3}" type="pres">
      <dgm:prSet presAssocID="{A97FC1A2-7619-4B26-9A6D-8607F38BC00A}" presName="child" presStyleLbl="bgAccFollowNode1" presStyleIdx="2" presStyleCnt="6"/>
      <dgm:spPr/>
    </dgm:pt>
    <dgm:pt modelId="{03B64417-D2E6-4267-9356-3C5264287D22}" type="pres">
      <dgm:prSet presAssocID="{A97FC1A2-7619-4B26-9A6D-8607F38BC00A}" presName="childTx" presStyleLbl="bgAccFollowNode1" presStyleIdx="2" presStyleCnt="6">
        <dgm:presLayoutVars>
          <dgm:bulletEnabled val="1"/>
        </dgm:presLayoutVars>
      </dgm:prSet>
      <dgm:spPr/>
    </dgm:pt>
    <dgm:pt modelId="{854064AD-818C-4D8D-BB53-8BC0070409CE}" type="pres">
      <dgm:prSet presAssocID="{61E2D70C-24F3-46D5-89B8-0ADFF96066AD}" presName="negSpace" presStyleCnt="0"/>
      <dgm:spPr/>
    </dgm:pt>
    <dgm:pt modelId="{BE3E39AF-17CB-42AA-B9CB-EE963652883B}" type="pres">
      <dgm:prSet presAssocID="{61E2D70C-24F3-46D5-89B8-0ADFF96066AD}" presName="circle" presStyleLbl="node1" presStyleIdx="0" presStyleCnt="2"/>
      <dgm:spPr/>
    </dgm:pt>
    <dgm:pt modelId="{B1ABC991-C2DA-49B7-B99A-15CBF884FC9E}" type="pres">
      <dgm:prSet presAssocID="{687AD42E-7502-4208-A6EA-49E8FB2B9938}" presName="transSpace" presStyleCnt="0"/>
      <dgm:spPr/>
    </dgm:pt>
    <dgm:pt modelId="{AEE1BFC5-8E7B-4529-A697-31753A9766B8}" type="pres">
      <dgm:prSet presAssocID="{E5E95DA8-D465-4485-A79D-DEF2A6104E47}" presName="posSpace" presStyleCnt="0"/>
      <dgm:spPr/>
    </dgm:pt>
    <dgm:pt modelId="{4D12C6B1-A713-48B9-A30B-F320281067BE}" type="pres">
      <dgm:prSet presAssocID="{E5E95DA8-D465-4485-A79D-DEF2A6104E47}" presName="vertFlow" presStyleCnt="0"/>
      <dgm:spPr/>
    </dgm:pt>
    <dgm:pt modelId="{C2D8B7B2-E38A-4FC9-B67C-541CA66CA2D6}" type="pres">
      <dgm:prSet presAssocID="{E5E95DA8-D465-4485-A79D-DEF2A6104E47}" presName="topSpace" presStyleCnt="0"/>
      <dgm:spPr/>
    </dgm:pt>
    <dgm:pt modelId="{E6A565F1-964E-42AE-8930-12EEFCFD85C2}" type="pres">
      <dgm:prSet presAssocID="{E5E95DA8-D465-4485-A79D-DEF2A6104E47}" presName="firstComp" presStyleCnt="0"/>
      <dgm:spPr/>
    </dgm:pt>
    <dgm:pt modelId="{ACAC82AF-93CB-4BC8-956F-CEC8A35BE95A}" type="pres">
      <dgm:prSet presAssocID="{E5E95DA8-D465-4485-A79D-DEF2A6104E47}" presName="firstChild" presStyleLbl="bgAccFollowNode1" presStyleIdx="3" presStyleCnt="6"/>
      <dgm:spPr/>
    </dgm:pt>
    <dgm:pt modelId="{DA7BE193-E290-4B91-945D-A1E217F1D11F}" type="pres">
      <dgm:prSet presAssocID="{E5E95DA8-D465-4485-A79D-DEF2A6104E47}" presName="firstChildTx" presStyleLbl="bgAccFollowNode1" presStyleIdx="3" presStyleCnt="6">
        <dgm:presLayoutVars>
          <dgm:bulletEnabled val="1"/>
        </dgm:presLayoutVars>
      </dgm:prSet>
      <dgm:spPr/>
    </dgm:pt>
    <dgm:pt modelId="{2462390D-9F9C-416B-9ABC-7A44BDB2742E}" type="pres">
      <dgm:prSet presAssocID="{CAF20D96-76F4-4EF1-986B-8FC195954F94}" presName="comp" presStyleCnt="0"/>
      <dgm:spPr/>
    </dgm:pt>
    <dgm:pt modelId="{19E34130-72D1-428F-91B3-C861D863E633}" type="pres">
      <dgm:prSet presAssocID="{CAF20D96-76F4-4EF1-986B-8FC195954F94}" presName="child" presStyleLbl="bgAccFollowNode1" presStyleIdx="4" presStyleCnt="6"/>
      <dgm:spPr/>
    </dgm:pt>
    <dgm:pt modelId="{FB06F229-035F-4F20-A9D7-846885C3A6C4}" type="pres">
      <dgm:prSet presAssocID="{CAF20D96-76F4-4EF1-986B-8FC195954F94}" presName="childTx" presStyleLbl="bgAccFollowNode1" presStyleIdx="4" presStyleCnt="6">
        <dgm:presLayoutVars>
          <dgm:bulletEnabled val="1"/>
        </dgm:presLayoutVars>
      </dgm:prSet>
      <dgm:spPr/>
    </dgm:pt>
    <dgm:pt modelId="{74E7B63C-72A3-4683-83B8-93DAF7DCDE31}" type="pres">
      <dgm:prSet presAssocID="{796899F7-5E7A-4032-9AEC-24E350C35EB9}" presName="comp" presStyleCnt="0"/>
      <dgm:spPr/>
    </dgm:pt>
    <dgm:pt modelId="{B1732240-709A-401A-ACCF-ED78C6C662D1}" type="pres">
      <dgm:prSet presAssocID="{796899F7-5E7A-4032-9AEC-24E350C35EB9}" presName="child" presStyleLbl="bgAccFollowNode1" presStyleIdx="5" presStyleCnt="6" custScaleY="125803"/>
      <dgm:spPr/>
    </dgm:pt>
    <dgm:pt modelId="{A1763AB4-C544-4D12-BB03-EF150E5D062D}" type="pres">
      <dgm:prSet presAssocID="{796899F7-5E7A-4032-9AEC-24E350C35EB9}" presName="childTx" presStyleLbl="bgAccFollowNode1" presStyleIdx="5" presStyleCnt="6">
        <dgm:presLayoutVars>
          <dgm:bulletEnabled val="1"/>
        </dgm:presLayoutVars>
      </dgm:prSet>
      <dgm:spPr/>
    </dgm:pt>
    <dgm:pt modelId="{AFC37C58-5E1D-420B-ABFC-9D47B91FCA58}" type="pres">
      <dgm:prSet presAssocID="{E5E95DA8-D465-4485-A79D-DEF2A6104E47}" presName="negSpace" presStyleCnt="0"/>
      <dgm:spPr/>
    </dgm:pt>
    <dgm:pt modelId="{E8A64892-554A-4C9E-926D-98C490223B48}" type="pres">
      <dgm:prSet presAssocID="{E5E95DA8-D465-4485-A79D-DEF2A6104E47}" presName="circle" presStyleLbl="node1" presStyleIdx="1" presStyleCnt="2"/>
      <dgm:spPr/>
    </dgm:pt>
  </dgm:ptLst>
  <dgm:cxnLst>
    <dgm:cxn modelId="{A4E33E35-8712-472E-AC83-031657FAC171}" type="presOf" srcId="{95092721-D689-4AA2-AC8A-568A6840501D}" destId="{ACAC82AF-93CB-4BC8-956F-CEC8A35BE95A}" srcOrd="0" destOrd="0" presId="urn:microsoft.com/office/officeart/2005/8/layout/hList9"/>
    <dgm:cxn modelId="{FA453B3B-8D0C-45BD-B643-FFEF81C5AE37}" type="presOf" srcId="{796899F7-5E7A-4032-9AEC-24E350C35EB9}" destId="{A1763AB4-C544-4D12-BB03-EF150E5D062D}" srcOrd="1" destOrd="0" presId="urn:microsoft.com/office/officeart/2005/8/layout/hList9"/>
    <dgm:cxn modelId="{E8CAF75C-4943-4DA1-8437-6BCEBE4B9122}" type="presOf" srcId="{796899F7-5E7A-4032-9AEC-24E350C35EB9}" destId="{B1732240-709A-401A-ACCF-ED78C6C662D1}" srcOrd="0" destOrd="0" presId="urn:microsoft.com/office/officeart/2005/8/layout/hList9"/>
    <dgm:cxn modelId="{6F965163-B342-48B0-99B2-D33EF82943ED}" type="presOf" srcId="{A97FC1A2-7619-4B26-9A6D-8607F38BC00A}" destId="{4691C1F6-AB61-437F-97F7-16DA53A99ED3}" srcOrd="0" destOrd="0" presId="urn:microsoft.com/office/officeart/2005/8/layout/hList9"/>
    <dgm:cxn modelId="{C1F3B067-F0B8-4666-8BA2-9C5919FD8AED}" type="presOf" srcId="{A97FC1A2-7619-4B26-9A6D-8607F38BC00A}" destId="{03B64417-D2E6-4267-9356-3C5264287D22}" srcOrd="1" destOrd="0" presId="urn:microsoft.com/office/officeart/2005/8/layout/hList9"/>
    <dgm:cxn modelId="{4B42DC68-A59E-4AF5-8830-6CEF33622688}" type="presOf" srcId="{6C9CC21E-D976-4FCB-BE24-2017CEA10C70}" destId="{A03275C9-9726-44F0-953A-4D0256DC145F}" srcOrd="1" destOrd="0" presId="urn:microsoft.com/office/officeart/2005/8/layout/hList9"/>
    <dgm:cxn modelId="{78A2DE4B-C9F8-4189-A2A2-1DAFF2189BD7}" type="presOf" srcId="{CAF20D96-76F4-4EF1-986B-8FC195954F94}" destId="{19E34130-72D1-428F-91B3-C861D863E633}" srcOrd="0" destOrd="0" presId="urn:microsoft.com/office/officeart/2005/8/layout/hList9"/>
    <dgm:cxn modelId="{EEB4944C-FCEC-49BD-A64A-57DD630B1BDD}" type="presOf" srcId="{E5E95DA8-D465-4485-A79D-DEF2A6104E47}" destId="{E8A64892-554A-4C9E-926D-98C490223B48}" srcOrd="0" destOrd="0" presId="urn:microsoft.com/office/officeart/2005/8/layout/hList9"/>
    <dgm:cxn modelId="{773C3B51-F2D0-4A80-AA00-237635D23F6F}" type="presOf" srcId="{6C9CC21E-D976-4FCB-BE24-2017CEA10C70}" destId="{4AE191DA-FF83-4B26-B872-C3904C00F4ED}" srcOrd="0" destOrd="0" presId="urn:microsoft.com/office/officeart/2005/8/layout/hList9"/>
    <dgm:cxn modelId="{DFB87F75-6D5E-48D6-ADC2-672BD9519B90}" type="presOf" srcId="{4CD65755-B191-43BF-B4E8-FE0569BD5008}" destId="{53925C2B-409C-496A-A81F-685E1D73DAF1}" srcOrd="1" destOrd="0" presId="urn:microsoft.com/office/officeart/2005/8/layout/hList9"/>
    <dgm:cxn modelId="{B87FF555-4F05-4551-A57B-3F8A4174C836}" srcId="{5DED4282-C47D-4A00-B137-3C3E903C469F}" destId="{E5E95DA8-D465-4485-A79D-DEF2A6104E47}" srcOrd="1" destOrd="0" parTransId="{4D974120-4274-448F-AEBA-B1F47645D2FA}" sibTransId="{9A215DDD-36B3-43D9-8EE9-4E438EF91135}"/>
    <dgm:cxn modelId="{15BADF92-0642-4859-AC70-3F5147C7B336}" srcId="{E5E95DA8-D465-4485-A79D-DEF2A6104E47}" destId="{CAF20D96-76F4-4EF1-986B-8FC195954F94}" srcOrd="1" destOrd="0" parTransId="{B3EB92D3-A65E-42D0-8F95-76592FB1DA9A}" sibTransId="{44C0B5ED-0D37-4541-8195-EA0E666392D8}"/>
    <dgm:cxn modelId="{051BDEA6-6F76-48BC-A624-FD75781CAA4F}" type="presOf" srcId="{61E2D70C-24F3-46D5-89B8-0ADFF96066AD}" destId="{BE3E39AF-17CB-42AA-B9CB-EE963652883B}" srcOrd="0" destOrd="0" presId="urn:microsoft.com/office/officeart/2005/8/layout/hList9"/>
    <dgm:cxn modelId="{749B1AAF-2202-447A-9D84-C0B0516476CC}" srcId="{61E2D70C-24F3-46D5-89B8-0ADFF96066AD}" destId="{4CD65755-B191-43BF-B4E8-FE0569BD5008}" srcOrd="0" destOrd="0" parTransId="{7A5D8F7A-ADEE-42B7-B37B-35E4C7AEF9D4}" sibTransId="{276B0ED9-0C47-440C-A9B5-8996F41F7F87}"/>
    <dgm:cxn modelId="{A902F7BB-6FE1-4CBF-B738-B68C20E04B47}" srcId="{E5E95DA8-D465-4485-A79D-DEF2A6104E47}" destId="{95092721-D689-4AA2-AC8A-568A6840501D}" srcOrd="0" destOrd="0" parTransId="{100A7871-C416-4E82-8BC6-D6B12970A487}" sibTransId="{2DF5DFB8-FF3D-4761-A234-4B5ABB81E739}"/>
    <dgm:cxn modelId="{815CCBCD-B74F-439D-8F3F-E79E66AC21C8}" srcId="{61E2D70C-24F3-46D5-89B8-0ADFF96066AD}" destId="{6C9CC21E-D976-4FCB-BE24-2017CEA10C70}" srcOrd="1" destOrd="0" parTransId="{C33E42C8-A420-468A-AED2-7E47D05D5E30}" sibTransId="{4F3D67BF-3916-46FD-9921-F56895B29AAD}"/>
    <dgm:cxn modelId="{9211E5D0-7AB7-4C18-A1A5-F61D32B4BC6A}" srcId="{E5E95DA8-D465-4485-A79D-DEF2A6104E47}" destId="{796899F7-5E7A-4032-9AEC-24E350C35EB9}" srcOrd="2" destOrd="0" parTransId="{D1097907-93D6-4194-AC08-52A2ABB1BDE8}" sibTransId="{8946832B-0599-4C04-8360-44BD1034FC37}"/>
    <dgm:cxn modelId="{BCA5EDD7-A9EA-45F1-8434-9F440FC30478}" srcId="{5DED4282-C47D-4A00-B137-3C3E903C469F}" destId="{61E2D70C-24F3-46D5-89B8-0ADFF96066AD}" srcOrd="0" destOrd="0" parTransId="{98D26588-EFD6-4414-A9D8-2ECE64423A36}" sibTransId="{687AD42E-7502-4208-A6EA-49E8FB2B9938}"/>
    <dgm:cxn modelId="{68BD67D8-749A-49C6-AE55-A3E059DF6501}" type="presOf" srcId="{5DED4282-C47D-4A00-B137-3C3E903C469F}" destId="{0FC8BD71-B0B9-44C0-83E5-267C4A257BA8}" srcOrd="0" destOrd="0" presId="urn:microsoft.com/office/officeart/2005/8/layout/hList9"/>
    <dgm:cxn modelId="{DF5B02DF-4501-4673-A262-90B223C8B9B8}" type="presOf" srcId="{CAF20D96-76F4-4EF1-986B-8FC195954F94}" destId="{FB06F229-035F-4F20-A9D7-846885C3A6C4}" srcOrd="1" destOrd="0" presId="urn:microsoft.com/office/officeart/2005/8/layout/hList9"/>
    <dgm:cxn modelId="{887A93E2-4733-4D03-A671-3D2E9EDD492C}" type="presOf" srcId="{95092721-D689-4AA2-AC8A-568A6840501D}" destId="{DA7BE193-E290-4B91-945D-A1E217F1D11F}" srcOrd="1" destOrd="0" presId="urn:microsoft.com/office/officeart/2005/8/layout/hList9"/>
    <dgm:cxn modelId="{34E703F5-ECD5-4D57-915E-BAA0DE036B44}" type="presOf" srcId="{4CD65755-B191-43BF-B4E8-FE0569BD5008}" destId="{08E14FEC-539C-4413-9967-428AA66CDEB8}" srcOrd="0" destOrd="0" presId="urn:microsoft.com/office/officeart/2005/8/layout/hList9"/>
    <dgm:cxn modelId="{4580D4FE-5CCF-4D5B-8B40-928FCC920009}" srcId="{61E2D70C-24F3-46D5-89B8-0ADFF96066AD}" destId="{A97FC1A2-7619-4B26-9A6D-8607F38BC00A}" srcOrd="2" destOrd="0" parTransId="{388393C4-6AD0-45A1-934A-57EDCA89CB4E}" sibTransId="{89EDEF5C-8783-49EA-BB12-E639E289C93D}"/>
    <dgm:cxn modelId="{D6B9AC58-F1D3-4CD2-823E-DF1914BD8900}" type="presParOf" srcId="{0FC8BD71-B0B9-44C0-83E5-267C4A257BA8}" destId="{A0191EDE-D571-4CBC-B8B1-1229E2F137B0}" srcOrd="0" destOrd="0" presId="urn:microsoft.com/office/officeart/2005/8/layout/hList9"/>
    <dgm:cxn modelId="{C8EF1648-36C1-4AE3-AB49-6D4C0C1D555C}" type="presParOf" srcId="{0FC8BD71-B0B9-44C0-83E5-267C4A257BA8}" destId="{644357F9-6DFC-49B2-BB98-B2A4E8E54032}" srcOrd="1" destOrd="0" presId="urn:microsoft.com/office/officeart/2005/8/layout/hList9"/>
    <dgm:cxn modelId="{90B820E7-FFE6-4460-BC7D-E56B1D3E6CBB}" type="presParOf" srcId="{644357F9-6DFC-49B2-BB98-B2A4E8E54032}" destId="{6968F0BA-7A6A-441C-80A2-9A4A5F2AD4D7}" srcOrd="0" destOrd="0" presId="urn:microsoft.com/office/officeart/2005/8/layout/hList9"/>
    <dgm:cxn modelId="{F3D94897-CD53-4AFE-8504-3AD3586A0FEA}" type="presParOf" srcId="{644357F9-6DFC-49B2-BB98-B2A4E8E54032}" destId="{834A46CB-E077-40B7-9A4C-B1EF1C993EA5}" srcOrd="1" destOrd="0" presId="urn:microsoft.com/office/officeart/2005/8/layout/hList9"/>
    <dgm:cxn modelId="{9BA0E2C8-7AF1-4B44-8FF9-993F15178348}" type="presParOf" srcId="{834A46CB-E077-40B7-9A4C-B1EF1C993EA5}" destId="{08E14FEC-539C-4413-9967-428AA66CDEB8}" srcOrd="0" destOrd="0" presId="urn:microsoft.com/office/officeart/2005/8/layout/hList9"/>
    <dgm:cxn modelId="{8CFBF68D-F4B8-43B7-83F0-BF62C31C1341}" type="presParOf" srcId="{834A46CB-E077-40B7-9A4C-B1EF1C993EA5}" destId="{53925C2B-409C-496A-A81F-685E1D73DAF1}" srcOrd="1" destOrd="0" presId="urn:microsoft.com/office/officeart/2005/8/layout/hList9"/>
    <dgm:cxn modelId="{88C3C7A5-D27C-4690-9DB9-B8C4A38FA37D}" type="presParOf" srcId="{644357F9-6DFC-49B2-BB98-B2A4E8E54032}" destId="{07E33B3C-A2CD-455E-B523-C1D300EE477A}" srcOrd="2" destOrd="0" presId="urn:microsoft.com/office/officeart/2005/8/layout/hList9"/>
    <dgm:cxn modelId="{604987CC-4C64-42F0-846A-F33446047021}" type="presParOf" srcId="{07E33B3C-A2CD-455E-B523-C1D300EE477A}" destId="{4AE191DA-FF83-4B26-B872-C3904C00F4ED}" srcOrd="0" destOrd="0" presId="urn:microsoft.com/office/officeart/2005/8/layout/hList9"/>
    <dgm:cxn modelId="{656020A4-3F9D-45F8-882D-4A868F171263}" type="presParOf" srcId="{07E33B3C-A2CD-455E-B523-C1D300EE477A}" destId="{A03275C9-9726-44F0-953A-4D0256DC145F}" srcOrd="1" destOrd="0" presId="urn:microsoft.com/office/officeart/2005/8/layout/hList9"/>
    <dgm:cxn modelId="{0E9F3CFD-8B49-4841-BD37-DFA98E09BE01}" type="presParOf" srcId="{644357F9-6DFC-49B2-BB98-B2A4E8E54032}" destId="{E6A510AA-88F8-466F-8F73-02176FB1CB67}" srcOrd="3" destOrd="0" presId="urn:microsoft.com/office/officeart/2005/8/layout/hList9"/>
    <dgm:cxn modelId="{A3FC297C-C2F1-4FA2-ADD0-F0C6B2F30746}" type="presParOf" srcId="{E6A510AA-88F8-466F-8F73-02176FB1CB67}" destId="{4691C1F6-AB61-437F-97F7-16DA53A99ED3}" srcOrd="0" destOrd="0" presId="urn:microsoft.com/office/officeart/2005/8/layout/hList9"/>
    <dgm:cxn modelId="{102EB687-F1F2-481C-97DD-A4897341A65F}" type="presParOf" srcId="{E6A510AA-88F8-466F-8F73-02176FB1CB67}" destId="{03B64417-D2E6-4267-9356-3C5264287D22}" srcOrd="1" destOrd="0" presId="urn:microsoft.com/office/officeart/2005/8/layout/hList9"/>
    <dgm:cxn modelId="{627F4253-F5C5-4EBE-BBA8-404E56169A9E}" type="presParOf" srcId="{0FC8BD71-B0B9-44C0-83E5-267C4A257BA8}" destId="{854064AD-818C-4D8D-BB53-8BC0070409CE}" srcOrd="2" destOrd="0" presId="urn:microsoft.com/office/officeart/2005/8/layout/hList9"/>
    <dgm:cxn modelId="{3AD351CE-61B6-4388-9BE4-057333C8D32F}" type="presParOf" srcId="{0FC8BD71-B0B9-44C0-83E5-267C4A257BA8}" destId="{BE3E39AF-17CB-42AA-B9CB-EE963652883B}" srcOrd="3" destOrd="0" presId="urn:microsoft.com/office/officeart/2005/8/layout/hList9"/>
    <dgm:cxn modelId="{3CEF3222-80F2-453D-AEA9-6BAEB1BA8C25}" type="presParOf" srcId="{0FC8BD71-B0B9-44C0-83E5-267C4A257BA8}" destId="{B1ABC991-C2DA-49B7-B99A-15CBF884FC9E}" srcOrd="4" destOrd="0" presId="urn:microsoft.com/office/officeart/2005/8/layout/hList9"/>
    <dgm:cxn modelId="{1B60CA88-2AAB-45B2-823B-BB44E47F1436}" type="presParOf" srcId="{0FC8BD71-B0B9-44C0-83E5-267C4A257BA8}" destId="{AEE1BFC5-8E7B-4529-A697-31753A9766B8}" srcOrd="5" destOrd="0" presId="urn:microsoft.com/office/officeart/2005/8/layout/hList9"/>
    <dgm:cxn modelId="{626E8B7C-0F64-4992-9A1D-A31F71C3673C}" type="presParOf" srcId="{0FC8BD71-B0B9-44C0-83E5-267C4A257BA8}" destId="{4D12C6B1-A713-48B9-A30B-F320281067BE}" srcOrd="6" destOrd="0" presId="urn:microsoft.com/office/officeart/2005/8/layout/hList9"/>
    <dgm:cxn modelId="{6DE4E806-27AE-44A1-B297-5B502CCDD753}" type="presParOf" srcId="{4D12C6B1-A713-48B9-A30B-F320281067BE}" destId="{C2D8B7B2-E38A-4FC9-B67C-541CA66CA2D6}" srcOrd="0" destOrd="0" presId="urn:microsoft.com/office/officeart/2005/8/layout/hList9"/>
    <dgm:cxn modelId="{362B11FF-A95D-4C31-9B19-29775AFF98A5}" type="presParOf" srcId="{4D12C6B1-A713-48B9-A30B-F320281067BE}" destId="{E6A565F1-964E-42AE-8930-12EEFCFD85C2}" srcOrd="1" destOrd="0" presId="urn:microsoft.com/office/officeart/2005/8/layout/hList9"/>
    <dgm:cxn modelId="{061A2556-AA73-4FFE-952F-071A7C79E992}" type="presParOf" srcId="{E6A565F1-964E-42AE-8930-12EEFCFD85C2}" destId="{ACAC82AF-93CB-4BC8-956F-CEC8A35BE95A}" srcOrd="0" destOrd="0" presId="urn:microsoft.com/office/officeart/2005/8/layout/hList9"/>
    <dgm:cxn modelId="{E1B904C9-B421-4EBA-9ED9-DA38CAD8448C}" type="presParOf" srcId="{E6A565F1-964E-42AE-8930-12EEFCFD85C2}" destId="{DA7BE193-E290-4B91-945D-A1E217F1D11F}" srcOrd="1" destOrd="0" presId="urn:microsoft.com/office/officeart/2005/8/layout/hList9"/>
    <dgm:cxn modelId="{67B350DB-6274-4789-86A2-7F6CDAE84769}" type="presParOf" srcId="{4D12C6B1-A713-48B9-A30B-F320281067BE}" destId="{2462390D-9F9C-416B-9ABC-7A44BDB2742E}" srcOrd="2" destOrd="0" presId="urn:microsoft.com/office/officeart/2005/8/layout/hList9"/>
    <dgm:cxn modelId="{8B096512-2CA9-4064-BD7D-B866864CA10B}" type="presParOf" srcId="{2462390D-9F9C-416B-9ABC-7A44BDB2742E}" destId="{19E34130-72D1-428F-91B3-C861D863E633}" srcOrd="0" destOrd="0" presId="urn:microsoft.com/office/officeart/2005/8/layout/hList9"/>
    <dgm:cxn modelId="{4286CFD3-6FF7-42C4-B8F2-93BDBB328556}" type="presParOf" srcId="{2462390D-9F9C-416B-9ABC-7A44BDB2742E}" destId="{FB06F229-035F-4F20-A9D7-846885C3A6C4}" srcOrd="1" destOrd="0" presId="urn:microsoft.com/office/officeart/2005/8/layout/hList9"/>
    <dgm:cxn modelId="{9C28E690-E188-4BE4-85C8-6B0EBC5E1519}" type="presParOf" srcId="{4D12C6B1-A713-48B9-A30B-F320281067BE}" destId="{74E7B63C-72A3-4683-83B8-93DAF7DCDE31}" srcOrd="3" destOrd="0" presId="urn:microsoft.com/office/officeart/2005/8/layout/hList9"/>
    <dgm:cxn modelId="{74581482-2458-4FE5-A5E4-7B0A1B2672E8}" type="presParOf" srcId="{74E7B63C-72A3-4683-83B8-93DAF7DCDE31}" destId="{B1732240-709A-401A-ACCF-ED78C6C662D1}" srcOrd="0" destOrd="0" presId="urn:microsoft.com/office/officeart/2005/8/layout/hList9"/>
    <dgm:cxn modelId="{FD18ACD3-94CD-43F5-9B7F-CEAE6D2AB15C}" type="presParOf" srcId="{74E7B63C-72A3-4683-83B8-93DAF7DCDE31}" destId="{A1763AB4-C544-4D12-BB03-EF150E5D062D}" srcOrd="1" destOrd="0" presId="urn:microsoft.com/office/officeart/2005/8/layout/hList9"/>
    <dgm:cxn modelId="{96E88F8D-152D-49D9-A177-F0CFEEFDEC83}" type="presParOf" srcId="{0FC8BD71-B0B9-44C0-83E5-267C4A257BA8}" destId="{AFC37C58-5E1D-420B-ABFC-9D47B91FCA58}" srcOrd="7" destOrd="0" presId="urn:microsoft.com/office/officeart/2005/8/layout/hList9"/>
    <dgm:cxn modelId="{E2F415B2-15E7-4E6D-A8C9-10DA80223447}" type="presParOf" srcId="{0FC8BD71-B0B9-44C0-83E5-267C4A257BA8}" destId="{E8A64892-554A-4C9E-926D-98C490223B48}"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F45FF-C068-4F9C-9A46-F3239AE9C87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164A7D1-BD90-46E8-86CA-0AFF7F7755DF}">
      <dgm:prSet phldrT="[Text]"/>
      <dgm:spPr/>
      <dgm:t>
        <a:bodyPr/>
        <a:lstStyle/>
        <a:p>
          <a:r>
            <a:rPr lang="en-US" dirty="0">
              <a:latin typeface="Arial" panose="020B0604020202020204" pitchFamily="34" charset="0"/>
              <a:cs typeface="Arial" panose="020B0604020202020204" pitchFamily="34" charset="0"/>
            </a:rPr>
            <a:t>Selected Response (SR)</a:t>
          </a:r>
        </a:p>
        <a:p>
          <a:r>
            <a:rPr lang="en-US" dirty="0">
              <a:latin typeface="Arial" panose="020B0604020202020204" pitchFamily="34" charset="0"/>
              <a:cs typeface="Arial" panose="020B0604020202020204" pitchFamily="34" charset="0"/>
            </a:rPr>
            <a:t>1 point</a:t>
          </a:r>
        </a:p>
      </dgm:t>
    </dgm:pt>
    <dgm:pt modelId="{46EF3AE1-692D-4F69-9D6C-B4BD8172E99F}" type="parTrans" cxnId="{018CB9B2-B89E-48FE-9AB3-6003A28E65DD}">
      <dgm:prSet/>
      <dgm:spPr/>
      <dgm:t>
        <a:bodyPr/>
        <a:lstStyle/>
        <a:p>
          <a:endParaRPr lang="en-US"/>
        </a:p>
      </dgm:t>
    </dgm:pt>
    <dgm:pt modelId="{DA3812E0-874F-4398-9674-CB47AC89A755}" type="sibTrans" cxnId="{018CB9B2-B89E-48FE-9AB3-6003A28E65DD}">
      <dgm:prSet/>
      <dgm:spPr/>
      <dgm:t>
        <a:bodyPr/>
        <a:lstStyle/>
        <a:p>
          <a:endParaRPr lang="en-US"/>
        </a:p>
      </dgm:t>
    </dgm:pt>
    <dgm:pt modelId="{556F3FBF-B4A0-49D5-ABE5-D62DB4BE0368}">
      <dgm:prSet phldrT="[Text]"/>
      <dgm:spPr/>
      <dgm:t>
        <a:bodyPr/>
        <a:lstStyle/>
        <a:p>
          <a:r>
            <a:rPr lang="en-US" dirty="0">
              <a:latin typeface="Arial" panose="020B0604020202020204" pitchFamily="34" charset="0"/>
              <a:cs typeface="Arial" panose="020B0604020202020204" pitchFamily="34" charset="0"/>
            </a:rPr>
            <a:t>Multiple Choice (MC)</a:t>
          </a:r>
          <a:endParaRPr lang="en-US" dirty="0"/>
        </a:p>
      </dgm:t>
    </dgm:pt>
    <dgm:pt modelId="{2A333F77-1816-4438-9894-601EB0D073EB}" type="parTrans" cxnId="{939C7118-EF43-4AA9-A0C3-94255A770050}">
      <dgm:prSet/>
      <dgm:spPr/>
      <dgm:t>
        <a:bodyPr/>
        <a:lstStyle/>
        <a:p>
          <a:endParaRPr lang="en-US"/>
        </a:p>
      </dgm:t>
    </dgm:pt>
    <dgm:pt modelId="{DC74C7A2-9893-4DFA-A273-FCC0D62A58FC}" type="sibTrans" cxnId="{939C7118-EF43-4AA9-A0C3-94255A770050}">
      <dgm:prSet/>
      <dgm:spPr/>
      <dgm:t>
        <a:bodyPr/>
        <a:lstStyle/>
        <a:p>
          <a:endParaRPr lang="en-US"/>
        </a:p>
      </dgm:t>
    </dgm:pt>
    <dgm:pt modelId="{23552154-A068-418F-B092-1C74B905D019}">
      <dgm:prSet phldrT="[Text]"/>
      <dgm:spPr/>
      <dgm:t>
        <a:bodyPr/>
        <a:lstStyle/>
        <a:p>
          <a:r>
            <a:rPr lang="en-US" dirty="0">
              <a:latin typeface="Arial" panose="020B0604020202020204" pitchFamily="34" charset="0"/>
              <a:cs typeface="Arial" panose="020B0604020202020204" pitchFamily="34" charset="0"/>
            </a:rPr>
            <a:t>4 Answer Options</a:t>
          </a:r>
        </a:p>
      </dgm:t>
    </dgm:pt>
    <dgm:pt modelId="{45DE1374-456E-4A70-8163-92561556A238}" type="parTrans" cxnId="{BC44B7A4-E212-41D7-951D-DD463604F8CA}">
      <dgm:prSet/>
      <dgm:spPr/>
      <dgm:t>
        <a:bodyPr/>
        <a:lstStyle/>
        <a:p>
          <a:endParaRPr lang="en-US"/>
        </a:p>
      </dgm:t>
    </dgm:pt>
    <dgm:pt modelId="{AD08AD29-5D67-492D-B232-F5713FD7F10B}" type="sibTrans" cxnId="{BC44B7A4-E212-41D7-951D-DD463604F8CA}">
      <dgm:prSet/>
      <dgm:spPr/>
      <dgm:t>
        <a:bodyPr/>
        <a:lstStyle/>
        <a:p>
          <a:endParaRPr lang="en-US"/>
        </a:p>
      </dgm:t>
    </dgm:pt>
    <dgm:pt modelId="{7E212B04-6473-40CE-9E28-0D7AF55046E2}">
      <dgm:prSet phldrT="[Text]"/>
      <dgm:spPr/>
      <dgm:t>
        <a:bodyPr/>
        <a:lstStyle/>
        <a:p>
          <a:r>
            <a:rPr lang="en-US" dirty="0">
              <a:latin typeface="Arial" panose="020B0604020202020204" pitchFamily="34" charset="0"/>
              <a:cs typeface="Arial" panose="020B0604020202020204" pitchFamily="34" charset="0"/>
            </a:rPr>
            <a:t>1 Correct Response</a:t>
          </a:r>
        </a:p>
      </dgm:t>
    </dgm:pt>
    <dgm:pt modelId="{A7842531-1C1E-4677-9E21-A3C5B1BFE050}" type="parTrans" cxnId="{B1F08A85-3755-4DA1-9F79-3E771182A2AF}">
      <dgm:prSet/>
      <dgm:spPr/>
      <dgm:t>
        <a:bodyPr/>
        <a:lstStyle/>
        <a:p>
          <a:endParaRPr lang="en-US"/>
        </a:p>
      </dgm:t>
    </dgm:pt>
    <dgm:pt modelId="{04F1FEB3-8170-4CF6-9659-20F9CC5D855E}" type="sibTrans" cxnId="{B1F08A85-3755-4DA1-9F79-3E771182A2AF}">
      <dgm:prSet/>
      <dgm:spPr/>
      <dgm:t>
        <a:bodyPr/>
        <a:lstStyle/>
        <a:p>
          <a:endParaRPr lang="en-US"/>
        </a:p>
      </dgm:t>
    </dgm:pt>
    <dgm:pt modelId="{DC24E5D4-9D18-46A0-B204-8D9525B6B97D}">
      <dgm:prSet phldrT="[Text]"/>
      <dgm:spPr/>
      <dgm:t>
        <a:bodyPr/>
        <a:lstStyle/>
        <a:p>
          <a:r>
            <a:rPr lang="en-US" dirty="0">
              <a:latin typeface="Arial" panose="020B0604020202020204" pitchFamily="34" charset="0"/>
              <a:cs typeface="Arial" panose="020B0604020202020204" pitchFamily="34" charset="0"/>
            </a:rPr>
            <a:t>Multiple Select (MS)</a:t>
          </a:r>
        </a:p>
      </dgm:t>
    </dgm:pt>
    <dgm:pt modelId="{6738C632-7D28-41CC-AE18-65C87BA6B735}" type="parTrans" cxnId="{0FC40971-E42B-4022-8FED-C83F43C129D0}">
      <dgm:prSet/>
      <dgm:spPr/>
      <dgm:t>
        <a:bodyPr/>
        <a:lstStyle/>
        <a:p>
          <a:endParaRPr lang="en-US"/>
        </a:p>
      </dgm:t>
    </dgm:pt>
    <dgm:pt modelId="{AE0E1005-F6E4-4BD1-BEB8-9E939320DE2B}" type="sibTrans" cxnId="{0FC40971-E42B-4022-8FED-C83F43C129D0}">
      <dgm:prSet/>
      <dgm:spPr/>
      <dgm:t>
        <a:bodyPr/>
        <a:lstStyle/>
        <a:p>
          <a:endParaRPr lang="en-US"/>
        </a:p>
      </dgm:t>
    </dgm:pt>
    <dgm:pt modelId="{101371C8-E4E2-4BE4-82C5-0A6B7FEC5E46}">
      <dgm:prSet phldrT="[Text]"/>
      <dgm:spPr/>
      <dgm:t>
        <a:bodyPr/>
        <a:lstStyle/>
        <a:p>
          <a:r>
            <a:rPr lang="en-US" dirty="0">
              <a:latin typeface="Arial" panose="020B0604020202020204" pitchFamily="34" charset="0"/>
              <a:cs typeface="Arial" panose="020B0604020202020204" pitchFamily="34" charset="0"/>
            </a:rPr>
            <a:t>5 to 7 Answer Options</a:t>
          </a:r>
        </a:p>
      </dgm:t>
    </dgm:pt>
    <dgm:pt modelId="{E128DA1A-29E7-407F-8109-B393983AD99A}" type="parTrans" cxnId="{31335A8A-2536-4BD2-AA8D-3B028A810FF4}">
      <dgm:prSet/>
      <dgm:spPr/>
      <dgm:t>
        <a:bodyPr/>
        <a:lstStyle/>
        <a:p>
          <a:endParaRPr lang="en-US"/>
        </a:p>
      </dgm:t>
    </dgm:pt>
    <dgm:pt modelId="{33E8A587-CBE0-452D-8A87-51C58D5E9BBE}" type="sibTrans" cxnId="{31335A8A-2536-4BD2-AA8D-3B028A810FF4}">
      <dgm:prSet/>
      <dgm:spPr/>
      <dgm:t>
        <a:bodyPr/>
        <a:lstStyle/>
        <a:p>
          <a:endParaRPr lang="en-US"/>
        </a:p>
      </dgm:t>
    </dgm:pt>
    <dgm:pt modelId="{5C54EEF6-AD28-4D15-A4F7-D57D12D411EC}">
      <dgm:prSet/>
      <dgm:spPr/>
      <dgm:t>
        <a:bodyPr/>
        <a:lstStyle/>
        <a:p>
          <a:r>
            <a:rPr lang="en-US" dirty="0">
              <a:latin typeface="Arial" panose="020B0604020202020204" pitchFamily="34" charset="0"/>
              <a:cs typeface="Arial" panose="020B0604020202020204" pitchFamily="34" charset="0"/>
            </a:rPr>
            <a:t>2 to 3 Correct Responses</a:t>
          </a:r>
        </a:p>
      </dgm:t>
    </dgm:pt>
    <dgm:pt modelId="{A0BE64CA-BB9D-4764-9D6D-5517D9A660D9}" type="parTrans" cxnId="{7B3BC04C-043F-4F5F-9F36-4BFAF278A590}">
      <dgm:prSet/>
      <dgm:spPr/>
      <dgm:t>
        <a:bodyPr/>
        <a:lstStyle/>
        <a:p>
          <a:endParaRPr lang="en-US"/>
        </a:p>
      </dgm:t>
    </dgm:pt>
    <dgm:pt modelId="{15B9901F-423C-4CB0-BC36-404D2CE6CF8B}" type="sibTrans" cxnId="{7B3BC04C-043F-4F5F-9F36-4BFAF278A590}">
      <dgm:prSet/>
      <dgm:spPr/>
      <dgm:t>
        <a:bodyPr/>
        <a:lstStyle/>
        <a:p>
          <a:endParaRPr lang="en-US"/>
        </a:p>
      </dgm:t>
    </dgm:pt>
    <dgm:pt modelId="{BF826F34-D59E-4A17-929A-670E8FD1C706}" type="pres">
      <dgm:prSet presAssocID="{E23F45FF-C068-4F9C-9A46-F3239AE9C873}" presName="hierChild1" presStyleCnt="0">
        <dgm:presLayoutVars>
          <dgm:chPref val="1"/>
          <dgm:dir/>
          <dgm:animOne val="branch"/>
          <dgm:animLvl val="lvl"/>
          <dgm:resizeHandles/>
        </dgm:presLayoutVars>
      </dgm:prSet>
      <dgm:spPr/>
    </dgm:pt>
    <dgm:pt modelId="{2292334D-8B9C-4C1A-9731-0C2BD3F696EB}" type="pres">
      <dgm:prSet presAssocID="{A164A7D1-BD90-46E8-86CA-0AFF7F7755DF}" presName="hierRoot1" presStyleCnt="0"/>
      <dgm:spPr/>
    </dgm:pt>
    <dgm:pt modelId="{4C64CE12-E69B-4513-9FA9-67E0BDB45251}" type="pres">
      <dgm:prSet presAssocID="{A164A7D1-BD90-46E8-86CA-0AFF7F7755DF}" presName="composite" presStyleCnt="0"/>
      <dgm:spPr/>
    </dgm:pt>
    <dgm:pt modelId="{963D166D-0FE0-437C-8E81-FCE8425383CA}" type="pres">
      <dgm:prSet presAssocID="{A164A7D1-BD90-46E8-86CA-0AFF7F7755DF}" presName="background" presStyleLbl="node0" presStyleIdx="0" presStyleCnt="1"/>
      <dgm:spPr/>
    </dgm:pt>
    <dgm:pt modelId="{46905B20-917D-4003-8171-D96504D96C20}" type="pres">
      <dgm:prSet presAssocID="{A164A7D1-BD90-46E8-86CA-0AFF7F7755DF}" presName="text" presStyleLbl="fgAcc0" presStyleIdx="0" presStyleCnt="1">
        <dgm:presLayoutVars>
          <dgm:chPref val="3"/>
        </dgm:presLayoutVars>
      </dgm:prSet>
      <dgm:spPr/>
    </dgm:pt>
    <dgm:pt modelId="{EB1FD7DB-3C3D-4285-AB37-1B4249DCD555}" type="pres">
      <dgm:prSet presAssocID="{A164A7D1-BD90-46E8-86CA-0AFF7F7755DF}" presName="hierChild2" presStyleCnt="0"/>
      <dgm:spPr/>
    </dgm:pt>
    <dgm:pt modelId="{A8B372CD-A2DC-4B5D-BBB1-636B8334558F}" type="pres">
      <dgm:prSet presAssocID="{2A333F77-1816-4438-9894-601EB0D073EB}" presName="Name10" presStyleLbl="parChTrans1D2" presStyleIdx="0" presStyleCnt="2"/>
      <dgm:spPr/>
    </dgm:pt>
    <dgm:pt modelId="{B0BB3FA1-00D2-4E8C-9D89-43ECBAE841F3}" type="pres">
      <dgm:prSet presAssocID="{556F3FBF-B4A0-49D5-ABE5-D62DB4BE0368}" presName="hierRoot2" presStyleCnt="0"/>
      <dgm:spPr/>
    </dgm:pt>
    <dgm:pt modelId="{0D886022-A2B2-4AEA-B6FB-ED7B6324BF58}" type="pres">
      <dgm:prSet presAssocID="{556F3FBF-B4A0-49D5-ABE5-D62DB4BE0368}" presName="composite2" presStyleCnt="0"/>
      <dgm:spPr/>
    </dgm:pt>
    <dgm:pt modelId="{5F643A4D-C03E-40C4-9C7B-CE41A29B7158}" type="pres">
      <dgm:prSet presAssocID="{556F3FBF-B4A0-49D5-ABE5-D62DB4BE0368}" presName="background2" presStyleLbl="node2" presStyleIdx="0" presStyleCnt="2"/>
      <dgm:spPr/>
    </dgm:pt>
    <dgm:pt modelId="{A58EE911-5DBA-4031-8EC4-2F4FA85202D7}" type="pres">
      <dgm:prSet presAssocID="{556F3FBF-B4A0-49D5-ABE5-D62DB4BE0368}" presName="text2" presStyleLbl="fgAcc2" presStyleIdx="0" presStyleCnt="2" custLinFactNeighborX="4863">
        <dgm:presLayoutVars>
          <dgm:chPref val="3"/>
        </dgm:presLayoutVars>
      </dgm:prSet>
      <dgm:spPr/>
    </dgm:pt>
    <dgm:pt modelId="{B2153F09-FCDE-4EB0-A235-667830EC4C05}" type="pres">
      <dgm:prSet presAssocID="{556F3FBF-B4A0-49D5-ABE5-D62DB4BE0368}" presName="hierChild3" presStyleCnt="0"/>
      <dgm:spPr/>
    </dgm:pt>
    <dgm:pt modelId="{4F723C00-D597-4182-B479-5A56F01EBF32}" type="pres">
      <dgm:prSet presAssocID="{45DE1374-456E-4A70-8163-92561556A238}" presName="Name17" presStyleLbl="parChTrans1D3" presStyleIdx="0" presStyleCnt="4"/>
      <dgm:spPr/>
    </dgm:pt>
    <dgm:pt modelId="{47FD093E-A756-4A2D-AC6B-D66350010AB0}" type="pres">
      <dgm:prSet presAssocID="{23552154-A068-418F-B092-1C74B905D019}" presName="hierRoot3" presStyleCnt="0"/>
      <dgm:spPr/>
    </dgm:pt>
    <dgm:pt modelId="{82AC6A2C-CE01-4705-967D-A4286DACFD25}" type="pres">
      <dgm:prSet presAssocID="{23552154-A068-418F-B092-1C74B905D019}" presName="composite3" presStyleCnt="0"/>
      <dgm:spPr/>
    </dgm:pt>
    <dgm:pt modelId="{B3E45C29-0CEB-4987-BA78-1C437D456DDC}" type="pres">
      <dgm:prSet presAssocID="{23552154-A068-418F-B092-1C74B905D019}" presName="background3" presStyleLbl="node3" presStyleIdx="0" presStyleCnt="4"/>
      <dgm:spPr/>
    </dgm:pt>
    <dgm:pt modelId="{E6F13D5D-05D5-4F7A-B05F-6BEF3184D19D}" type="pres">
      <dgm:prSet presAssocID="{23552154-A068-418F-B092-1C74B905D019}" presName="text3" presStyleLbl="fgAcc3" presStyleIdx="0" presStyleCnt="4">
        <dgm:presLayoutVars>
          <dgm:chPref val="3"/>
        </dgm:presLayoutVars>
      </dgm:prSet>
      <dgm:spPr/>
    </dgm:pt>
    <dgm:pt modelId="{2FC68EA9-222C-486E-A146-7F030E7FB5EF}" type="pres">
      <dgm:prSet presAssocID="{23552154-A068-418F-B092-1C74B905D019}" presName="hierChild4" presStyleCnt="0"/>
      <dgm:spPr/>
    </dgm:pt>
    <dgm:pt modelId="{54EA4EF6-4559-4BCF-B8A4-4E903E615A30}" type="pres">
      <dgm:prSet presAssocID="{A7842531-1C1E-4677-9E21-A3C5B1BFE050}" presName="Name17" presStyleLbl="parChTrans1D3" presStyleIdx="1" presStyleCnt="4"/>
      <dgm:spPr/>
    </dgm:pt>
    <dgm:pt modelId="{10231BB0-371A-4293-8091-BF8766D821AD}" type="pres">
      <dgm:prSet presAssocID="{7E212B04-6473-40CE-9E28-0D7AF55046E2}" presName="hierRoot3" presStyleCnt="0"/>
      <dgm:spPr/>
    </dgm:pt>
    <dgm:pt modelId="{ECA56557-A44B-4C90-9B4D-7020F46C5DC3}" type="pres">
      <dgm:prSet presAssocID="{7E212B04-6473-40CE-9E28-0D7AF55046E2}" presName="composite3" presStyleCnt="0"/>
      <dgm:spPr/>
    </dgm:pt>
    <dgm:pt modelId="{FA42A316-8478-4652-80FF-5607B34EF548}" type="pres">
      <dgm:prSet presAssocID="{7E212B04-6473-40CE-9E28-0D7AF55046E2}" presName="background3" presStyleLbl="node3" presStyleIdx="1" presStyleCnt="4"/>
      <dgm:spPr/>
    </dgm:pt>
    <dgm:pt modelId="{D66DECDC-2D9B-4B00-BEDD-5CDC56091079}" type="pres">
      <dgm:prSet presAssocID="{7E212B04-6473-40CE-9E28-0D7AF55046E2}" presName="text3" presStyleLbl="fgAcc3" presStyleIdx="1" presStyleCnt="4">
        <dgm:presLayoutVars>
          <dgm:chPref val="3"/>
        </dgm:presLayoutVars>
      </dgm:prSet>
      <dgm:spPr/>
    </dgm:pt>
    <dgm:pt modelId="{E3BF2A16-E0B4-4ECC-96B5-C35D121D8814}" type="pres">
      <dgm:prSet presAssocID="{7E212B04-6473-40CE-9E28-0D7AF55046E2}" presName="hierChild4" presStyleCnt="0"/>
      <dgm:spPr/>
    </dgm:pt>
    <dgm:pt modelId="{350C824E-DDF6-4A32-BE3D-127B7C34FC04}" type="pres">
      <dgm:prSet presAssocID="{6738C632-7D28-41CC-AE18-65C87BA6B735}" presName="Name10" presStyleLbl="parChTrans1D2" presStyleIdx="1" presStyleCnt="2"/>
      <dgm:spPr/>
    </dgm:pt>
    <dgm:pt modelId="{B9928927-628A-474C-8FB7-5596DE92F6C9}" type="pres">
      <dgm:prSet presAssocID="{DC24E5D4-9D18-46A0-B204-8D9525B6B97D}" presName="hierRoot2" presStyleCnt="0"/>
      <dgm:spPr/>
    </dgm:pt>
    <dgm:pt modelId="{0B875F5A-7452-41A4-90F1-9D7DC6A5BA3A}" type="pres">
      <dgm:prSet presAssocID="{DC24E5D4-9D18-46A0-B204-8D9525B6B97D}" presName="composite2" presStyleCnt="0"/>
      <dgm:spPr/>
    </dgm:pt>
    <dgm:pt modelId="{5AC90808-7880-4112-BE06-4C6D84725E6B}" type="pres">
      <dgm:prSet presAssocID="{DC24E5D4-9D18-46A0-B204-8D9525B6B97D}" presName="background2" presStyleLbl="node2" presStyleIdx="1" presStyleCnt="2"/>
      <dgm:spPr/>
    </dgm:pt>
    <dgm:pt modelId="{892AE537-47AA-474A-9780-801886906EFC}" type="pres">
      <dgm:prSet presAssocID="{DC24E5D4-9D18-46A0-B204-8D9525B6B97D}" presName="text2" presStyleLbl="fgAcc2" presStyleIdx="1" presStyleCnt="2" custLinFactNeighborX="608" custLinFactNeighborY="-2872">
        <dgm:presLayoutVars>
          <dgm:chPref val="3"/>
        </dgm:presLayoutVars>
      </dgm:prSet>
      <dgm:spPr/>
    </dgm:pt>
    <dgm:pt modelId="{3941E195-44FF-440E-9F33-DB36563BF549}" type="pres">
      <dgm:prSet presAssocID="{DC24E5D4-9D18-46A0-B204-8D9525B6B97D}" presName="hierChild3" presStyleCnt="0"/>
      <dgm:spPr/>
    </dgm:pt>
    <dgm:pt modelId="{6D6C0024-53CF-4C59-BD6E-DA8DDA1112D3}" type="pres">
      <dgm:prSet presAssocID="{E128DA1A-29E7-407F-8109-B393983AD99A}" presName="Name17" presStyleLbl="parChTrans1D3" presStyleIdx="2" presStyleCnt="4"/>
      <dgm:spPr/>
    </dgm:pt>
    <dgm:pt modelId="{9AC2AF45-70CD-45E8-BF31-508DF7234B8E}" type="pres">
      <dgm:prSet presAssocID="{101371C8-E4E2-4BE4-82C5-0A6B7FEC5E46}" presName="hierRoot3" presStyleCnt="0"/>
      <dgm:spPr/>
    </dgm:pt>
    <dgm:pt modelId="{813A39A9-B845-4FC2-963A-8E9B7A2D0026}" type="pres">
      <dgm:prSet presAssocID="{101371C8-E4E2-4BE4-82C5-0A6B7FEC5E46}" presName="composite3" presStyleCnt="0"/>
      <dgm:spPr/>
    </dgm:pt>
    <dgm:pt modelId="{BAD9CA60-0710-4796-8C9F-918D56DE75C7}" type="pres">
      <dgm:prSet presAssocID="{101371C8-E4E2-4BE4-82C5-0A6B7FEC5E46}" presName="background3" presStyleLbl="node3" presStyleIdx="2" presStyleCnt="4"/>
      <dgm:spPr/>
    </dgm:pt>
    <dgm:pt modelId="{A351774D-A1CF-4A61-8F8C-B163EACCB5D3}" type="pres">
      <dgm:prSet presAssocID="{101371C8-E4E2-4BE4-82C5-0A6B7FEC5E46}" presName="text3" presStyleLbl="fgAcc3" presStyleIdx="2" presStyleCnt="4">
        <dgm:presLayoutVars>
          <dgm:chPref val="3"/>
        </dgm:presLayoutVars>
      </dgm:prSet>
      <dgm:spPr/>
    </dgm:pt>
    <dgm:pt modelId="{D1BC341F-8C29-41F0-84E0-D1559C2D1EE3}" type="pres">
      <dgm:prSet presAssocID="{101371C8-E4E2-4BE4-82C5-0A6B7FEC5E46}" presName="hierChild4" presStyleCnt="0"/>
      <dgm:spPr/>
    </dgm:pt>
    <dgm:pt modelId="{2C3F7B85-3F6F-40B5-9417-5C1612D1105B}" type="pres">
      <dgm:prSet presAssocID="{A0BE64CA-BB9D-4764-9D6D-5517D9A660D9}" presName="Name17" presStyleLbl="parChTrans1D3" presStyleIdx="3" presStyleCnt="4"/>
      <dgm:spPr/>
    </dgm:pt>
    <dgm:pt modelId="{BB9DFE26-8DF9-4FA5-B503-2AE000F00E80}" type="pres">
      <dgm:prSet presAssocID="{5C54EEF6-AD28-4D15-A4F7-D57D12D411EC}" presName="hierRoot3" presStyleCnt="0"/>
      <dgm:spPr/>
    </dgm:pt>
    <dgm:pt modelId="{346E34F9-4219-4238-A3F6-60FA43FF1ECE}" type="pres">
      <dgm:prSet presAssocID="{5C54EEF6-AD28-4D15-A4F7-D57D12D411EC}" presName="composite3" presStyleCnt="0"/>
      <dgm:spPr/>
    </dgm:pt>
    <dgm:pt modelId="{03693D70-D7E6-4683-B31D-B0D186180B04}" type="pres">
      <dgm:prSet presAssocID="{5C54EEF6-AD28-4D15-A4F7-D57D12D411EC}" presName="background3" presStyleLbl="node3" presStyleIdx="3" presStyleCnt="4"/>
      <dgm:spPr/>
    </dgm:pt>
    <dgm:pt modelId="{D7B5A00C-A739-4E99-B3C3-88E8A4B080E3}" type="pres">
      <dgm:prSet presAssocID="{5C54EEF6-AD28-4D15-A4F7-D57D12D411EC}" presName="text3" presStyleLbl="fgAcc3" presStyleIdx="3" presStyleCnt="4">
        <dgm:presLayoutVars>
          <dgm:chPref val="3"/>
        </dgm:presLayoutVars>
      </dgm:prSet>
      <dgm:spPr/>
    </dgm:pt>
    <dgm:pt modelId="{F7DE3651-6D88-47BA-91B5-33A9B2BAC930}" type="pres">
      <dgm:prSet presAssocID="{5C54EEF6-AD28-4D15-A4F7-D57D12D411EC}" presName="hierChild4" presStyleCnt="0"/>
      <dgm:spPr/>
    </dgm:pt>
  </dgm:ptLst>
  <dgm:cxnLst>
    <dgm:cxn modelId="{EB057A0C-24CD-477E-AB68-3CD3345A4AD1}" type="presOf" srcId="{5C54EEF6-AD28-4D15-A4F7-D57D12D411EC}" destId="{D7B5A00C-A739-4E99-B3C3-88E8A4B080E3}" srcOrd="0" destOrd="0" presId="urn:microsoft.com/office/officeart/2005/8/layout/hierarchy1"/>
    <dgm:cxn modelId="{939C7118-EF43-4AA9-A0C3-94255A770050}" srcId="{A164A7D1-BD90-46E8-86CA-0AFF7F7755DF}" destId="{556F3FBF-B4A0-49D5-ABE5-D62DB4BE0368}" srcOrd="0" destOrd="0" parTransId="{2A333F77-1816-4438-9894-601EB0D073EB}" sibTransId="{DC74C7A2-9893-4DFA-A273-FCC0D62A58FC}"/>
    <dgm:cxn modelId="{B08F372A-EDCC-4D17-93FE-BCB55EC33FD0}" type="presOf" srcId="{2A333F77-1816-4438-9894-601EB0D073EB}" destId="{A8B372CD-A2DC-4B5D-BBB1-636B8334558F}" srcOrd="0" destOrd="0" presId="urn:microsoft.com/office/officeart/2005/8/layout/hierarchy1"/>
    <dgm:cxn modelId="{82BF4460-1676-411B-B1E5-3C23EC098E73}" type="presOf" srcId="{DC24E5D4-9D18-46A0-B204-8D9525B6B97D}" destId="{892AE537-47AA-474A-9780-801886906EFC}" srcOrd="0" destOrd="0" presId="urn:microsoft.com/office/officeart/2005/8/layout/hierarchy1"/>
    <dgm:cxn modelId="{99E63945-CC3E-4270-8194-1FAE5899638F}" type="presOf" srcId="{E23F45FF-C068-4F9C-9A46-F3239AE9C873}" destId="{BF826F34-D59E-4A17-929A-670E8FD1C706}" srcOrd="0" destOrd="0" presId="urn:microsoft.com/office/officeart/2005/8/layout/hierarchy1"/>
    <dgm:cxn modelId="{7B3BC04C-043F-4F5F-9F36-4BFAF278A590}" srcId="{DC24E5D4-9D18-46A0-B204-8D9525B6B97D}" destId="{5C54EEF6-AD28-4D15-A4F7-D57D12D411EC}" srcOrd="1" destOrd="0" parTransId="{A0BE64CA-BB9D-4764-9D6D-5517D9A660D9}" sibTransId="{15B9901F-423C-4CB0-BC36-404D2CE6CF8B}"/>
    <dgm:cxn modelId="{20D9566F-3E31-4BD1-918D-5246F49654E6}" type="presOf" srcId="{556F3FBF-B4A0-49D5-ABE5-D62DB4BE0368}" destId="{A58EE911-5DBA-4031-8EC4-2F4FA85202D7}" srcOrd="0" destOrd="0" presId="urn:microsoft.com/office/officeart/2005/8/layout/hierarchy1"/>
    <dgm:cxn modelId="{0FC40971-E42B-4022-8FED-C83F43C129D0}" srcId="{A164A7D1-BD90-46E8-86CA-0AFF7F7755DF}" destId="{DC24E5D4-9D18-46A0-B204-8D9525B6B97D}" srcOrd="1" destOrd="0" parTransId="{6738C632-7D28-41CC-AE18-65C87BA6B735}" sibTransId="{AE0E1005-F6E4-4BD1-BEB8-9E939320DE2B}"/>
    <dgm:cxn modelId="{B6492C52-D14C-4533-9785-92B600349E77}" type="presOf" srcId="{101371C8-E4E2-4BE4-82C5-0A6B7FEC5E46}" destId="{A351774D-A1CF-4A61-8F8C-B163EACCB5D3}" srcOrd="0" destOrd="0" presId="urn:microsoft.com/office/officeart/2005/8/layout/hierarchy1"/>
    <dgm:cxn modelId="{7A30497D-31C6-4439-B4ED-AA4960294E4D}" type="presOf" srcId="{7E212B04-6473-40CE-9E28-0D7AF55046E2}" destId="{D66DECDC-2D9B-4B00-BEDD-5CDC56091079}" srcOrd="0" destOrd="0" presId="urn:microsoft.com/office/officeart/2005/8/layout/hierarchy1"/>
    <dgm:cxn modelId="{0AE42484-9E0C-4065-B952-FF1C913BC7CD}" type="presOf" srcId="{23552154-A068-418F-B092-1C74B905D019}" destId="{E6F13D5D-05D5-4F7A-B05F-6BEF3184D19D}" srcOrd="0" destOrd="0" presId="urn:microsoft.com/office/officeart/2005/8/layout/hierarchy1"/>
    <dgm:cxn modelId="{B1F08A85-3755-4DA1-9F79-3E771182A2AF}" srcId="{556F3FBF-B4A0-49D5-ABE5-D62DB4BE0368}" destId="{7E212B04-6473-40CE-9E28-0D7AF55046E2}" srcOrd="1" destOrd="0" parTransId="{A7842531-1C1E-4677-9E21-A3C5B1BFE050}" sibTransId="{04F1FEB3-8170-4CF6-9659-20F9CC5D855E}"/>
    <dgm:cxn modelId="{31335A8A-2536-4BD2-AA8D-3B028A810FF4}" srcId="{DC24E5D4-9D18-46A0-B204-8D9525B6B97D}" destId="{101371C8-E4E2-4BE4-82C5-0A6B7FEC5E46}" srcOrd="0" destOrd="0" parTransId="{E128DA1A-29E7-407F-8109-B393983AD99A}" sibTransId="{33E8A587-CBE0-452D-8A87-51C58D5E9BBE}"/>
    <dgm:cxn modelId="{EF72DD9A-CE87-437C-BEAE-71D900566D33}" type="presOf" srcId="{E128DA1A-29E7-407F-8109-B393983AD99A}" destId="{6D6C0024-53CF-4C59-BD6E-DA8DDA1112D3}" srcOrd="0" destOrd="0" presId="urn:microsoft.com/office/officeart/2005/8/layout/hierarchy1"/>
    <dgm:cxn modelId="{BC44B7A4-E212-41D7-951D-DD463604F8CA}" srcId="{556F3FBF-B4A0-49D5-ABE5-D62DB4BE0368}" destId="{23552154-A068-418F-B092-1C74B905D019}" srcOrd="0" destOrd="0" parTransId="{45DE1374-456E-4A70-8163-92561556A238}" sibTransId="{AD08AD29-5D67-492D-B232-F5713FD7F10B}"/>
    <dgm:cxn modelId="{35204BAF-4CB9-499A-AA16-2FF83341B5D2}" type="presOf" srcId="{A0BE64CA-BB9D-4764-9D6D-5517D9A660D9}" destId="{2C3F7B85-3F6F-40B5-9417-5C1612D1105B}" srcOrd="0" destOrd="0" presId="urn:microsoft.com/office/officeart/2005/8/layout/hierarchy1"/>
    <dgm:cxn modelId="{A20B47B2-1BE7-4B52-AE77-61F539023779}" type="presOf" srcId="{A164A7D1-BD90-46E8-86CA-0AFF7F7755DF}" destId="{46905B20-917D-4003-8171-D96504D96C20}" srcOrd="0" destOrd="0" presId="urn:microsoft.com/office/officeart/2005/8/layout/hierarchy1"/>
    <dgm:cxn modelId="{018CB9B2-B89E-48FE-9AB3-6003A28E65DD}" srcId="{E23F45FF-C068-4F9C-9A46-F3239AE9C873}" destId="{A164A7D1-BD90-46E8-86CA-0AFF7F7755DF}" srcOrd="0" destOrd="0" parTransId="{46EF3AE1-692D-4F69-9D6C-B4BD8172E99F}" sibTransId="{DA3812E0-874F-4398-9674-CB47AC89A755}"/>
    <dgm:cxn modelId="{FFEEF8B6-0386-4C84-9841-50549520DA8D}" type="presOf" srcId="{45DE1374-456E-4A70-8163-92561556A238}" destId="{4F723C00-D597-4182-B479-5A56F01EBF32}" srcOrd="0" destOrd="0" presId="urn:microsoft.com/office/officeart/2005/8/layout/hierarchy1"/>
    <dgm:cxn modelId="{8CC530EA-8E8E-480E-8193-584C6A3031B0}" type="presOf" srcId="{A7842531-1C1E-4677-9E21-A3C5B1BFE050}" destId="{54EA4EF6-4559-4BCF-B8A4-4E903E615A30}" srcOrd="0" destOrd="0" presId="urn:microsoft.com/office/officeart/2005/8/layout/hierarchy1"/>
    <dgm:cxn modelId="{DD411DEC-DEBF-4F95-8759-65B8178334C7}" type="presOf" srcId="{6738C632-7D28-41CC-AE18-65C87BA6B735}" destId="{350C824E-DDF6-4A32-BE3D-127B7C34FC04}" srcOrd="0" destOrd="0" presId="urn:microsoft.com/office/officeart/2005/8/layout/hierarchy1"/>
    <dgm:cxn modelId="{ADA282E4-43F1-45C7-8ED6-E1F4D06B1D13}" type="presParOf" srcId="{BF826F34-D59E-4A17-929A-670E8FD1C706}" destId="{2292334D-8B9C-4C1A-9731-0C2BD3F696EB}" srcOrd="0" destOrd="0" presId="urn:microsoft.com/office/officeart/2005/8/layout/hierarchy1"/>
    <dgm:cxn modelId="{2086FB44-51B3-40A0-B064-5A6439D30226}" type="presParOf" srcId="{2292334D-8B9C-4C1A-9731-0C2BD3F696EB}" destId="{4C64CE12-E69B-4513-9FA9-67E0BDB45251}" srcOrd="0" destOrd="0" presId="urn:microsoft.com/office/officeart/2005/8/layout/hierarchy1"/>
    <dgm:cxn modelId="{8DB21833-4BB6-427D-884D-751662B9E08C}" type="presParOf" srcId="{4C64CE12-E69B-4513-9FA9-67E0BDB45251}" destId="{963D166D-0FE0-437C-8E81-FCE8425383CA}" srcOrd="0" destOrd="0" presId="urn:microsoft.com/office/officeart/2005/8/layout/hierarchy1"/>
    <dgm:cxn modelId="{FBAB20FB-A0C6-42FA-B2A3-E2484542EC17}" type="presParOf" srcId="{4C64CE12-E69B-4513-9FA9-67E0BDB45251}" destId="{46905B20-917D-4003-8171-D96504D96C20}" srcOrd="1" destOrd="0" presId="urn:microsoft.com/office/officeart/2005/8/layout/hierarchy1"/>
    <dgm:cxn modelId="{7D31B368-6294-4C11-B015-D9FB4CD060D4}" type="presParOf" srcId="{2292334D-8B9C-4C1A-9731-0C2BD3F696EB}" destId="{EB1FD7DB-3C3D-4285-AB37-1B4249DCD555}" srcOrd="1" destOrd="0" presId="urn:microsoft.com/office/officeart/2005/8/layout/hierarchy1"/>
    <dgm:cxn modelId="{32361FC0-65A5-4E78-A8AA-5F9BC753C648}" type="presParOf" srcId="{EB1FD7DB-3C3D-4285-AB37-1B4249DCD555}" destId="{A8B372CD-A2DC-4B5D-BBB1-636B8334558F}" srcOrd="0" destOrd="0" presId="urn:microsoft.com/office/officeart/2005/8/layout/hierarchy1"/>
    <dgm:cxn modelId="{963C6507-A561-4386-9CD1-CF5B6D15B7F6}" type="presParOf" srcId="{EB1FD7DB-3C3D-4285-AB37-1B4249DCD555}" destId="{B0BB3FA1-00D2-4E8C-9D89-43ECBAE841F3}" srcOrd="1" destOrd="0" presId="urn:microsoft.com/office/officeart/2005/8/layout/hierarchy1"/>
    <dgm:cxn modelId="{387F3838-4690-4DF1-9863-6D020E16CA5C}" type="presParOf" srcId="{B0BB3FA1-00D2-4E8C-9D89-43ECBAE841F3}" destId="{0D886022-A2B2-4AEA-B6FB-ED7B6324BF58}" srcOrd="0" destOrd="0" presId="urn:microsoft.com/office/officeart/2005/8/layout/hierarchy1"/>
    <dgm:cxn modelId="{9059823D-FE06-4277-AA7B-1E781EE68B16}" type="presParOf" srcId="{0D886022-A2B2-4AEA-B6FB-ED7B6324BF58}" destId="{5F643A4D-C03E-40C4-9C7B-CE41A29B7158}" srcOrd="0" destOrd="0" presId="urn:microsoft.com/office/officeart/2005/8/layout/hierarchy1"/>
    <dgm:cxn modelId="{88DDF6D7-8098-4603-B734-FFDDA3764170}" type="presParOf" srcId="{0D886022-A2B2-4AEA-B6FB-ED7B6324BF58}" destId="{A58EE911-5DBA-4031-8EC4-2F4FA85202D7}" srcOrd="1" destOrd="0" presId="urn:microsoft.com/office/officeart/2005/8/layout/hierarchy1"/>
    <dgm:cxn modelId="{9D430364-5153-47FB-B11E-503B6B249446}" type="presParOf" srcId="{B0BB3FA1-00D2-4E8C-9D89-43ECBAE841F3}" destId="{B2153F09-FCDE-4EB0-A235-667830EC4C05}" srcOrd="1" destOrd="0" presId="urn:microsoft.com/office/officeart/2005/8/layout/hierarchy1"/>
    <dgm:cxn modelId="{87D9ACF0-F3E8-45CB-BCE7-FAD92EEA49B9}" type="presParOf" srcId="{B2153F09-FCDE-4EB0-A235-667830EC4C05}" destId="{4F723C00-D597-4182-B479-5A56F01EBF32}" srcOrd="0" destOrd="0" presId="urn:microsoft.com/office/officeart/2005/8/layout/hierarchy1"/>
    <dgm:cxn modelId="{401D52C5-C6A7-46F2-B094-9347C5734704}" type="presParOf" srcId="{B2153F09-FCDE-4EB0-A235-667830EC4C05}" destId="{47FD093E-A756-4A2D-AC6B-D66350010AB0}" srcOrd="1" destOrd="0" presId="urn:microsoft.com/office/officeart/2005/8/layout/hierarchy1"/>
    <dgm:cxn modelId="{93619D53-BF14-42BF-853A-2080BE53A378}" type="presParOf" srcId="{47FD093E-A756-4A2D-AC6B-D66350010AB0}" destId="{82AC6A2C-CE01-4705-967D-A4286DACFD25}" srcOrd="0" destOrd="0" presId="urn:microsoft.com/office/officeart/2005/8/layout/hierarchy1"/>
    <dgm:cxn modelId="{775FD5BA-3181-4EAC-8B48-74C1E23685A1}" type="presParOf" srcId="{82AC6A2C-CE01-4705-967D-A4286DACFD25}" destId="{B3E45C29-0CEB-4987-BA78-1C437D456DDC}" srcOrd="0" destOrd="0" presId="urn:microsoft.com/office/officeart/2005/8/layout/hierarchy1"/>
    <dgm:cxn modelId="{1A0FAAE2-F3CB-4A6A-8112-D845CC9FB16A}" type="presParOf" srcId="{82AC6A2C-CE01-4705-967D-A4286DACFD25}" destId="{E6F13D5D-05D5-4F7A-B05F-6BEF3184D19D}" srcOrd="1" destOrd="0" presId="urn:microsoft.com/office/officeart/2005/8/layout/hierarchy1"/>
    <dgm:cxn modelId="{9E6834C1-0362-4A50-844E-BF07E3D40621}" type="presParOf" srcId="{47FD093E-A756-4A2D-AC6B-D66350010AB0}" destId="{2FC68EA9-222C-486E-A146-7F030E7FB5EF}" srcOrd="1" destOrd="0" presId="urn:microsoft.com/office/officeart/2005/8/layout/hierarchy1"/>
    <dgm:cxn modelId="{5B5E5855-FB67-4F22-A2E9-1329785FD542}" type="presParOf" srcId="{B2153F09-FCDE-4EB0-A235-667830EC4C05}" destId="{54EA4EF6-4559-4BCF-B8A4-4E903E615A30}" srcOrd="2" destOrd="0" presId="urn:microsoft.com/office/officeart/2005/8/layout/hierarchy1"/>
    <dgm:cxn modelId="{A5CE2642-BFFD-4968-AA30-C9B032860D25}" type="presParOf" srcId="{B2153F09-FCDE-4EB0-A235-667830EC4C05}" destId="{10231BB0-371A-4293-8091-BF8766D821AD}" srcOrd="3" destOrd="0" presId="urn:microsoft.com/office/officeart/2005/8/layout/hierarchy1"/>
    <dgm:cxn modelId="{78BEE2DF-0B58-4714-95F2-428FFFF82170}" type="presParOf" srcId="{10231BB0-371A-4293-8091-BF8766D821AD}" destId="{ECA56557-A44B-4C90-9B4D-7020F46C5DC3}" srcOrd="0" destOrd="0" presId="urn:microsoft.com/office/officeart/2005/8/layout/hierarchy1"/>
    <dgm:cxn modelId="{4F7DBED5-E427-488C-AB7C-EF42169F49B8}" type="presParOf" srcId="{ECA56557-A44B-4C90-9B4D-7020F46C5DC3}" destId="{FA42A316-8478-4652-80FF-5607B34EF548}" srcOrd="0" destOrd="0" presId="urn:microsoft.com/office/officeart/2005/8/layout/hierarchy1"/>
    <dgm:cxn modelId="{D48791FA-9AAD-4E81-8799-FF9EEA5CB71E}" type="presParOf" srcId="{ECA56557-A44B-4C90-9B4D-7020F46C5DC3}" destId="{D66DECDC-2D9B-4B00-BEDD-5CDC56091079}" srcOrd="1" destOrd="0" presId="urn:microsoft.com/office/officeart/2005/8/layout/hierarchy1"/>
    <dgm:cxn modelId="{F1F1FE2E-4FD4-4AEB-8151-3F4A87B9240E}" type="presParOf" srcId="{10231BB0-371A-4293-8091-BF8766D821AD}" destId="{E3BF2A16-E0B4-4ECC-96B5-C35D121D8814}" srcOrd="1" destOrd="0" presId="urn:microsoft.com/office/officeart/2005/8/layout/hierarchy1"/>
    <dgm:cxn modelId="{1F5B06D5-6066-401F-B733-0A9C53044EE4}" type="presParOf" srcId="{EB1FD7DB-3C3D-4285-AB37-1B4249DCD555}" destId="{350C824E-DDF6-4A32-BE3D-127B7C34FC04}" srcOrd="2" destOrd="0" presId="urn:microsoft.com/office/officeart/2005/8/layout/hierarchy1"/>
    <dgm:cxn modelId="{16CD06C4-AF8A-4032-9C64-F4C93450408D}" type="presParOf" srcId="{EB1FD7DB-3C3D-4285-AB37-1B4249DCD555}" destId="{B9928927-628A-474C-8FB7-5596DE92F6C9}" srcOrd="3" destOrd="0" presId="urn:microsoft.com/office/officeart/2005/8/layout/hierarchy1"/>
    <dgm:cxn modelId="{63EFCDD1-7D52-40E4-AD19-6DF987AB25AB}" type="presParOf" srcId="{B9928927-628A-474C-8FB7-5596DE92F6C9}" destId="{0B875F5A-7452-41A4-90F1-9D7DC6A5BA3A}" srcOrd="0" destOrd="0" presId="urn:microsoft.com/office/officeart/2005/8/layout/hierarchy1"/>
    <dgm:cxn modelId="{C856CFBC-25C7-470C-932C-F6B8194AFBA4}" type="presParOf" srcId="{0B875F5A-7452-41A4-90F1-9D7DC6A5BA3A}" destId="{5AC90808-7880-4112-BE06-4C6D84725E6B}" srcOrd="0" destOrd="0" presId="urn:microsoft.com/office/officeart/2005/8/layout/hierarchy1"/>
    <dgm:cxn modelId="{8E230DF2-B6D1-4213-B513-EF8DC34A7A4B}" type="presParOf" srcId="{0B875F5A-7452-41A4-90F1-9D7DC6A5BA3A}" destId="{892AE537-47AA-474A-9780-801886906EFC}" srcOrd="1" destOrd="0" presId="urn:microsoft.com/office/officeart/2005/8/layout/hierarchy1"/>
    <dgm:cxn modelId="{1576943A-A490-45CA-9A94-F2C4CC0059C4}" type="presParOf" srcId="{B9928927-628A-474C-8FB7-5596DE92F6C9}" destId="{3941E195-44FF-440E-9F33-DB36563BF549}" srcOrd="1" destOrd="0" presId="urn:microsoft.com/office/officeart/2005/8/layout/hierarchy1"/>
    <dgm:cxn modelId="{CBB45CCB-DE3B-468A-90C6-DC91088042AE}" type="presParOf" srcId="{3941E195-44FF-440E-9F33-DB36563BF549}" destId="{6D6C0024-53CF-4C59-BD6E-DA8DDA1112D3}" srcOrd="0" destOrd="0" presId="urn:microsoft.com/office/officeart/2005/8/layout/hierarchy1"/>
    <dgm:cxn modelId="{1B2A10EB-1B23-4BF0-BFC6-8DC08D171723}" type="presParOf" srcId="{3941E195-44FF-440E-9F33-DB36563BF549}" destId="{9AC2AF45-70CD-45E8-BF31-508DF7234B8E}" srcOrd="1" destOrd="0" presId="urn:microsoft.com/office/officeart/2005/8/layout/hierarchy1"/>
    <dgm:cxn modelId="{37F80138-332F-41F4-AEF7-656B823F9182}" type="presParOf" srcId="{9AC2AF45-70CD-45E8-BF31-508DF7234B8E}" destId="{813A39A9-B845-4FC2-963A-8E9B7A2D0026}" srcOrd="0" destOrd="0" presId="urn:microsoft.com/office/officeart/2005/8/layout/hierarchy1"/>
    <dgm:cxn modelId="{3AFA033B-DEA8-4741-A398-56292D74938B}" type="presParOf" srcId="{813A39A9-B845-4FC2-963A-8E9B7A2D0026}" destId="{BAD9CA60-0710-4796-8C9F-918D56DE75C7}" srcOrd="0" destOrd="0" presId="urn:microsoft.com/office/officeart/2005/8/layout/hierarchy1"/>
    <dgm:cxn modelId="{CBBC3CBE-B97D-48E5-A473-ED7B0DBF6DA0}" type="presParOf" srcId="{813A39A9-B845-4FC2-963A-8E9B7A2D0026}" destId="{A351774D-A1CF-4A61-8F8C-B163EACCB5D3}" srcOrd="1" destOrd="0" presId="urn:microsoft.com/office/officeart/2005/8/layout/hierarchy1"/>
    <dgm:cxn modelId="{64B947CE-AA82-4201-B231-DEBFBAA0162A}" type="presParOf" srcId="{9AC2AF45-70CD-45E8-BF31-508DF7234B8E}" destId="{D1BC341F-8C29-41F0-84E0-D1559C2D1EE3}" srcOrd="1" destOrd="0" presId="urn:microsoft.com/office/officeart/2005/8/layout/hierarchy1"/>
    <dgm:cxn modelId="{E551E8D9-277D-48C9-8802-4C1CC9B3BB8B}" type="presParOf" srcId="{3941E195-44FF-440E-9F33-DB36563BF549}" destId="{2C3F7B85-3F6F-40B5-9417-5C1612D1105B}" srcOrd="2" destOrd="0" presId="urn:microsoft.com/office/officeart/2005/8/layout/hierarchy1"/>
    <dgm:cxn modelId="{B981B8C6-BD11-4ED3-8C4E-DA52A2E3D8ED}" type="presParOf" srcId="{3941E195-44FF-440E-9F33-DB36563BF549}" destId="{BB9DFE26-8DF9-4FA5-B503-2AE000F00E80}" srcOrd="3" destOrd="0" presId="urn:microsoft.com/office/officeart/2005/8/layout/hierarchy1"/>
    <dgm:cxn modelId="{9D2A8310-5BF9-437C-97B0-1E6BF2116AA5}" type="presParOf" srcId="{BB9DFE26-8DF9-4FA5-B503-2AE000F00E80}" destId="{346E34F9-4219-4238-A3F6-60FA43FF1ECE}" srcOrd="0" destOrd="0" presId="urn:microsoft.com/office/officeart/2005/8/layout/hierarchy1"/>
    <dgm:cxn modelId="{678D9FBE-C3C5-45E3-9159-D6190A3A10C9}" type="presParOf" srcId="{346E34F9-4219-4238-A3F6-60FA43FF1ECE}" destId="{03693D70-D7E6-4683-B31D-B0D186180B04}" srcOrd="0" destOrd="0" presId="urn:microsoft.com/office/officeart/2005/8/layout/hierarchy1"/>
    <dgm:cxn modelId="{26D79CB1-383C-4A28-BEEC-4871817897D3}" type="presParOf" srcId="{346E34F9-4219-4238-A3F6-60FA43FF1ECE}" destId="{D7B5A00C-A739-4E99-B3C3-88E8A4B080E3}" srcOrd="1" destOrd="0" presId="urn:microsoft.com/office/officeart/2005/8/layout/hierarchy1"/>
    <dgm:cxn modelId="{AD71B3A2-52EE-4BE2-B96B-3305C84DDA80}" type="presParOf" srcId="{BB9DFE26-8DF9-4FA5-B503-2AE000F00E80}" destId="{F7DE3651-6D88-47BA-91B5-33A9B2BAC93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4FEC-539C-4413-9967-428AA66CDEB8}">
      <dsp:nvSpPr>
        <dsp:cNvPr id="0" name=""/>
        <dsp:cNvSpPr/>
      </dsp:nvSpPr>
      <dsp:spPr>
        <a:xfrm>
          <a:off x="1663224" y="505634"/>
          <a:ext cx="1887824" cy="1259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2 points</a:t>
          </a:r>
        </a:p>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1 rubric</a:t>
          </a:r>
        </a:p>
      </dsp:txBody>
      <dsp:txXfrm>
        <a:off x="1965276" y="505634"/>
        <a:ext cx="1585772" cy="1259178"/>
      </dsp:txXfrm>
    </dsp:sp>
    <dsp:sp modelId="{4AE191DA-FF83-4B26-B872-C3904C00F4ED}">
      <dsp:nvSpPr>
        <dsp:cNvPr id="0" name=""/>
        <dsp:cNvSpPr/>
      </dsp:nvSpPr>
      <dsp:spPr>
        <a:xfrm>
          <a:off x="1663224" y="1764812"/>
          <a:ext cx="1887824" cy="1259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Short response</a:t>
          </a:r>
        </a:p>
      </dsp:txBody>
      <dsp:txXfrm>
        <a:off x="1965276" y="1764812"/>
        <a:ext cx="1585772" cy="1259178"/>
      </dsp:txXfrm>
    </dsp:sp>
    <dsp:sp modelId="{4691C1F6-AB61-437F-97F7-16DA53A99ED3}">
      <dsp:nvSpPr>
        <dsp:cNvPr id="0" name=""/>
        <dsp:cNvSpPr/>
      </dsp:nvSpPr>
      <dsp:spPr>
        <a:xfrm>
          <a:off x="1663224" y="3023991"/>
          <a:ext cx="1887824" cy="1259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Does not require examples from sources</a:t>
          </a:r>
        </a:p>
      </dsp:txBody>
      <dsp:txXfrm>
        <a:off x="1965276" y="3023991"/>
        <a:ext cx="1585772" cy="1259178"/>
      </dsp:txXfrm>
    </dsp:sp>
    <dsp:sp modelId="{BE3E39AF-17CB-42AA-B9CB-EE963652883B}">
      <dsp:nvSpPr>
        <dsp:cNvPr id="0" name=""/>
        <dsp:cNvSpPr/>
      </dsp:nvSpPr>
      <dsp:spPr>
        <a:xfrm>
          <a:off x="656384" y="2214"/>
          <a:ext cx="1258549" cy="1258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00350">
            <a:lnSpc>
              <a:spcPct val="90000"/>
            </a:lnSpc>
            <a:spcBef>
              <a:spcPct val="0"/>
            </a:spcBef>
            <a:spcAft>
              <a:spcPct val="35000"/>
            </a:spcAft>
            <a:buNone/>
          </a:pPr>
          <a:r>
            <a:rPr lang="en-US" sz="6300" kern="1200" dirty="0"/>
            <a:t>CR</a:t>
          </a:r>
        </a:p>
      </dsp:txBody>
      <dsp:txXfrm>
        <a:off x="840694" y="186524"/>
        <a:ext cx="889929" cy="889929"/>
      </dsp:txXfrm>
    </dsp:sp>
    <dsp:sp modelId="{ACAC82AF-93CB-4BC8-956F-CEC8A35BE95A}">
      <dsp:nvSpPr>
        <dsp:cNvPr id="0" name=""/>
        <dsp:cNvSpPr/>
      </dsp:nvSpPr>
      <dsp:spPr>
        <a:xfrm>
          <a:off x="4809598" y="505634"/>
          <a:ext cx="1887824" cy="1259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8 points</a:t>
          </a:r>
        </a:p>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2 rubrics</a:t>
          </a:r>
        </a:p>
      </dsp:txBody>
      <dsp:txXfrm>
        <a:off x="5111650" y="505634"/>
        <a:ext cx="1585772" cy="1259178"/>
      </dsp:txXfrm>
    </dsp:sp>
    <dsp:sp modelId="{19E34130-72D1-428F-91B3-C861D863E633}">
      <dsp:nvSpPr>
        <dsp:cNvPr id="0" name=""/>
        <dsp:cNvSpPr/>
      </dsp:nvSpPr>
      <dsp:spPr>
        <a:xfrm>
          <a:off x="4809598" y="1764812"/>
          <a:ext cx="1887824" cy="1259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In-depth response</a:t>
          </a:r>
        </a:p>
      </dsp:txBody>
      <dsp:txXfrm>
        <a:off x="5111650" y="1764812"/>
        <a:ext cx="1585772" cy="1259178"/>
      </dsp:txXfrm>
    </dsp:sp>
    <dsp:sp modelId="{B1732240-709A-401A-ACCF-ED78C6C662D1}">
      <dsp:nvSpPr>
        <dsp:cNvPr id="0" name=""/>
        <dsp:cNvSpPr/>
      </dsp:nvSpPr>
      <dsp:spPr>
        <a:xfrm>
          <a:off x="4809598" y="3023991"/>
          <a:ext cx="1887824" cy="15840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700" kern="1200" dirty="0">
              <a:latin typeface="Arial" panose="020B0604020202020204" pitchFamily="34" charset="0"/>
              <a:cs typeface="Arial" panose="020B0604020202020204" pitchFamily="34" charset="0"/>
            </a:rPr>
            <a:t>Requires lines of reasoning</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700" kern="1200" dirty="0">
            <a:latin typeface="Arial" panose="020B0604020202020204" pitchFamily="34" charset="0"/>
            <a:cs typeface="Arial" panose="020B0604020202020204" pitchFamily="34" charset="0"/>
          </a:endParaRPr>
        </a:p>
        <a:p>
          <a:pPr marL="0" lvl="0" algn="l" defTabSz="80010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Requires examples from sources</a:t>
          </a:r>
        </a:p>
      </dsp:txBody>
      <dsp:txXfrm>
        <a:off x="5111650" y="3023991"/>
        <a:ext cx="1585772" cy="1584084"/>
      </dsp:txXfrm>
    </dsp:sp>
    <dsp:sp modelId="{E8A64892-554A-4C9E-926D-98C490223B48}">
      <dsp:nvSpPr>
        <dsp:cNvPr id="0" name=""/>
        <dsp:cNvSpPr/>
      </dsp:nvSpPr>
      <dsp:spPr>
        <a:xfrm>
          <a:off x="3802758" y="2214"/>
          <a:ext cx="1258549" cy="1258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00350">
            <a:lnSpc>
              <a:spcPct val="90000"/>
            </a:lnSpc>
            <a:spcBef>
              <a:spcPct val="0"/>
            </a:spcBef>
            <a:spcAft>
              <a:spcPct val="35000"/>
            </a:spcAft>
            <a:buNone/>
          </a:pPr>
          <a:r>
            <a:rPr lang="en-US" sz="6300" kern="1200" dirty="0"/>
            <a:t>ER</a:t>
          </a:r>
        </a:p>
      </dsp:txBody>
      <dsp:txXfrm>
        <a:off x="3987068" y="186524"/>
        <a:ext cx="889929" cy="889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F7B85-3F6F-40B5-9417-5C1612D1105B}">
      <dsp:nvSpPr>
        <dsp:cNvPr id="0" name=""/>
        <dsp:cNvSpPr/>
      </dsp:nvSpPr>
      <dsp:spPr>
        <a:xfrm>
          <a:off x="6191331" y="2418229"/>
          <a:ext cx="948052" cy="484297"/>
        </a:xfrm>
        <a:custGeom>
          <a:avLst/>
          <a:gdLst/>
          <a:ahLst/>
          <a:cxnLst/>
          <a:rect l="0" t="0" r="0" b="0"/>
          <a:pathLst>
            <a:path>
              <a:moveTo>
                <a:pt x="0" y="0"/>
              </a:moveTo>
              <a:lnTo>
                <a:pt x="0" y="339137"/>
              </a:lnTo>
              <a:lnTo>
                <a:pt x="948052" y="339137"/>
              </a:lnTo>
              <a:lnTo>
                <a:pt x="948052" y="484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6C0024-53CF-4C59-BD6E-DA8DDA1112D3}">
      <dsp:nvSpPr>
        <dsp:cNvPr id="0" name=""/>
        <dsp:cNvSpPr/>
      </dsp:nvSpPr>
      <dsp:spPr>
        <a:xfrm>
          <a:off x="5224225" y="2418229"/>
          <a:ext cx="967106" cy="484297"/>
        </a:xfrm>
        <a:custGeom>
          <a:avLst/>
          <a:gdLst/>
          <a:ahLst/>
          <a:cxnLst/>
          <a:rect l="0" t="0" r="0" b="0"/>
          <a:pathLst>
            <a:path>
              <a:moveTo>
                <a:pt x="967106" y="0"/>
              </a:moveTo>
              <a:lnTo>
                <a:pt x="967106" y="339137"/>
              </a:lnTo>
              <a:lnTo>
                <a:pt x="0" y="339137"/>
              </a:lnTo>
              <a:lnTo>
                <a:pt x="0" y="484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C824E-DDF6-4A32-BE3D-127B7C34FC04}">
      <dsp:nvSpPr>
        <dsp:cNvPr id="0" name=""/>
        <dsp:cNvSpPr/>
      </dsp:nvSpPr>
      <dsp:spPr>
        <a:xfrm>
          <a:off x="4266645" y="996072"/>
          <a:ext cx="1924686" cy="427144"/>
        </a:xfrm>
        <a:custGeom>
          <a:avLst/>
          <a:gdLst/>
          <a:ahLst/>
          <a:cxnLst/>
          <a:rect l="0" t="0" r="0" b="0"/>
          <a:pathLst>
            <a:path>
              <a:moveTo>
                <a:pt x="0" y="0"/>
              </a:moveTo>
              <a:lnTo>
                <a:pt x="0" y="281983"/>
              </a:lnTo>
              <a:lnTo>
                <a:pt x="1924686" y="281983"/>
              </a:lnTo>
              <a:lnTo>
                <a:pt x="1924686" y="4271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A4EF6-4559-4BCF-B8A4-4E903E615A30}">
      <dsp:nvSpPr>
        <dsp:cNvPr id="0" name=""/>
        <dsp:cNvSpPr/>
      </dsp:nvSpPr>
      <dsp:spPr>
        <a:xfrm>
          <a:off x="2427686" y="2446806"/>
          <a:ext cx="881379" cy="455720"/>
        </a:xfrm>
        <a:custGeom>
          <a:avLst/>
          <a:gdLst/>
          <a:ahLst/>
          <a:cxnLst/>
          <a:rect l="0" t="0" r="0" b="0"/>
          <a:pathLst>
            <a:path>
              <a:moveTo>
                <a:pt x="0" y="0"/>
              </a:moveTo>
              <a:lnTo>
                <a:pt x="0" y="310560"/>
              </a:lnTo>
              <a:lnTo>
                <a:pt x="881379" y="310560"/>
              </a:lnTo>
              <a:lnTo>
                <a:pt x="881379" y="45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23C00-D597-4182-B479-5A56F01EBF32}">
      <dsp:nvSpPr>
        <dsp:cNvPr id="0" name=""/>
        <dsp:cNvSpPr/>
      </dsp:nvSpPr>
      <dsp:spPr>
        <a:xfrm>
          <a:off x="1393906" y="2446806"/>
          <a:ext cx="1033780" cy="455720"/>
        </a:xfrm>
        <a:custGeom>
          <a:avLst/>
          <a:gdLst/>
          <a:ahLst/>
          <a:cxnLst/>
          <a:rect l="0" t="0" r="0" b="0"/>
          <a:pathLst>
            <a:path>
              <a:moveTo>
                <a:pt x="1033780" y="0"/>
              </a:moveTo>
              <a:lnTo>
                <a:pt x="1033780" y="310560"/>
              </a:lnTo>
              <a:lnTo>
                <a:pt x="0" y="310560"/>
              </a:lnTo>
              <a:lnTo>
                <a:pt x="0" y="45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372CD-A2DC-4B5D-BBB1-636B8334558F}">
      <dsp:nvSpPr>
        <dsp:cNvPr id="0" name=""/>
        <dsp:cNvSpPr/>
      </dsp:nvSpPr>
      <dsp:spPr>
        <a:xfrm>
          <a:off x="2427686" y="996072"/>
          <a:ext cx="1838958" cy="455720"/>
        </a:xfrm>
        <a:custGeom>
          <a:avLst/>
          <a:gdLst/>
          <a:ahLst/>
          <a:cxnLst/>
          <a:rect l="0" t="0" r="0" b="0"/>
          <a:pathLst>
            <a:path>
              <a:moveTo>
                <a:pt x="1838958" y="0"/>
              </a:moveTo>
              <a:lnTo>
                <a:pt x="1838958" y="310560"/>
              </a:lnTo>
              <a:lnTo>
                <a:pt x="0" y="310560"/>
              </a:lnTo>
              <a:lnTo>
                <a:pt x="0" y="45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D166D-0FE0-437C-8E81-FCE8425383CA}">
      <dsp:nvSpPr>
        <dsp:cNvPr id="0" name=""/>
        <dsp:cNvSpPr/>
      </dsp:nvSpPr>
      <dsp:spPr>
        <a:xfrm>
          <a:off x="3483170" y="1060"/>
          <a:ext cx="1566948" cy="995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05B20-917D-4003-8171-D96504D96C20}">
      <dsp:nvSpPr>
        <dsp:cNvPr id="0" name=""/>
        <dsp:cNvSpPr/>
      </dsp:nvSpPr>
      <dsp:spPr>
        <a:xfrm>
          <a:off x="3657276" y="166460"/>
          <a:ext cx="1566948" cy="995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Selected Response (SR)</a:t>
          </a:r>
        </a:p>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1 point</a:t>
          </a:r>
        </a:p>
      </dsp:txBody>
      <dsp:txXfrm>
        <a:off x="3686419" y="195603"/>
        <a:ext cx="1508662" cy="936726"/>
      </dsp:txXfrm>
    </dsp:sp>
    <dsp:sp modelId="{5F643A4D-C03E-40C4-9C7B-CE41A29B7158}">
      <dsp:nvSpPr>
        <dsp:cNvPr id="0" name=""/>
        <dsp:cNvSpPr/>
      </dsp:nvSpPr>
      <dsp:spPr>
        <a:xfrm>
          <a:off x="1644212" y="1451793"/>
          <a:ext cx="1566948" cy="995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EE911-5DBA-4031-8EC4-2F4FA85202D7}">
      <dsp:nvSpPr>
        <dsp:cNvPr id="0" name=""/>
        <dsp:cNvSpPr/>
      </dsp:nvSpPr>
      <dsp:spPr>
        <a:xfrm>
          <a:off x="1818317" y="1617193"/>
          <a:ext cx="1566948" cy="995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Multiple Choice (MC)</a:t>
          </a:r>
          <a:endParaRPr lang="en-US" sz="1500" kern="1200" dirty="0"/>
        </a:p>
      </dsp:txBody>
      <dsp:txXfrm>
        <a:off x="1847460" y="1646336"/>
        <a:ext cx="1508662" cy="936726"/>
      </dsp:txXfrm>
    </dsp:sp>
    <dsp:sp modelId="{B3E45C29-0CEB-4987-BA78-1C437D456DDC}">
      <dsp:nvSpPr>
        <dsp:cNvPr id="0" name=""/>
        <dsp:cNvSpPr/>
      </dsp:nvSpPr>
      <dsp:spPr>
        <a:xfrm>
          <a:off x="610431" y="2902527"/>
          <a:ext cx="1566948" cy="995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13D5D-05D5-4F7A-B05F-6BEF3184D19D}">
      <dsp:nvSpPr>
        <dsp:cNvPr id="0" name=""/>
        <dsp:cNvSpPr/>
      </dsp:nvSpPr>
      <dsp:spPr>
        <a:xfrm>
          <a:off x="784537" y="3067927"/>
          <a:ext cx="1566948" cy="995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4 Answer Options</a:t>
          </a:r>
        </a:p>
      </dsp:txBody>
      <dsp:txXfrm>
        <a:off x="813680" y="3097070"/>
        <a:ext cx="1508662" cy="936726"/>
      </dsp:txXfrm>
    </dsp:sp>
    <dsp:sp modelId="{FA42A316-8478-4652-80FF-5607B34EF548}">
      <dsp:nvSpPr>
        <dsp:cNvPr id="0" name=""/>
        <dsp:cNvSpPr/>
      </dsp:nvSpPr>
      <dsp:spPr>
        <a:xfrm>
          <a:off x="2525591" y="2902527"/>
          <a:ext cx="1566948" cy="995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DECDC-2D9B-4B00-BEDD-5CDC56091079}">
      <dsp:nvSpPr>
        <dsp:cNvPr id="0" name=""/>
        <dsp:cNvSpPr/>
      </dsp:nvSpPr>
      <dsp:spPr>
        <a:xfrm>
          <a:off x="2699696" y="3067927"/>
          <a:ext cx="1566948" cy="995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1 Correct Response</a:t>
          </a:r>
        </a:p>
      </dsp:txBody>
      <dsp:txXfrm>
        <a:off x="2728839" y="3097070"/>
        <a:ext cx="1508662" cy="936726"/>
      </dsp:txXfrm>
    </dsp:sp>
    <dsp:sp modelId="{5AC90808-7880-4112-BE06-4C6D84725E6B}">
      <dsp:nvSpPr>
        <dsp:cNvPr id="0" name=""/>
        <dsp:cNvSpPr/>
      </dsp:nvSpPr>
      <dsp:spPr>
        <a:xfrm>
          <a:off x="5407857" y="1423216"/>
          <a:ext cx="1566948" cy="995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AE537-47AA-474A-9780-801886906EFC}">
      <dsp:nvSpPr>
        <dsp:cNvPr id="0" name=""/>
        <dsp:cNvSpPr/>
      </dsp:nvSpPr>
      <dsp:spPr>
        <a:xfrm>
          <a:off x="5581962" y="1588617"/>
          <a:ext cx="1566948" cy="995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Multiple Select (MS)</a:t>
          </a:r>
        </a:p>
      </dsp:txBody>
      <dsp:txXfrm>
        <a:off x="5611105" y="1617760"/>
        <a:ext cx="1508662" cy="936726"/>
      </dsp:txXfrm>
    </dsp:sp>
    <dsp:sp modelId="{BAD9CA60-0710-4796-8C9F-918D56DE75C7}">
      <dsp:nvSpPr>
        <dsp:cNvPr id="0" name=""/>
        <dsp:cNvSpPr/>
      </dsp:nvSpPr>
      <dsp:spPr>
        <a:xfrm>
          <a:off x="4440750" y="2902527"/>
          <a:ext cx="1566948" cy="995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1774D-A1CF-4A61-8F8C-B163EACCB5D3}">
      <dsp:nvSpPr>
        <dsp:cNvPr id="0" name=""/>
        <dsp:cNvSpPr/>
      </dsp:nvSpPr>
      <dsp:spPr>
        <a:xfrm>
          <a:off x="4614856" y="3067927"/>
          <a:ext cx="1566948" cy="995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5 to 7 Answer Options</a:t>
          </a:r>
        </a:p>
      </dsp:txBody>
      <dsp:txXfrm>
        <a:off x="4643999" y="3097070"/>
        <a:ext cx="1508662" cy="936726"/>
      </dsp:txXfrm>
    </dsp:sp>
    <dsp:sp modelId="{03693D70-D7E6-4683-B31D-B0D186180B04}">
      <dsp:nvSpPr>
        <dsp:cNvPr id="0" name=""/>
        <dsp:cNvSpPr/>
      </dsp:nvSpPr>
      <dsp:spPr>
        <a:xfrm>
          <a:off x="6355910" y="2902527"/>
          <a:ext cx="1566948" cy="995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5A00C-A739-4E99-B3C3-88E8A4B080E3}">
      <dsp:nvSpPr>
        <dsp:cNvPr id="0" name=""/>
        <dsp:cNvSpPr/>
      </dsp:nvSpPr>
      <dsp:spPr>
        <a:xfrm>
          <a:off x="6530015" y="3067927"/>
          <a:ext cx="1566948" cy="995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2 to 3 Correct Responses</a:t>
          </a:r>
        </a:p>
      </dsp:txBody>
      <dsp:txXfrm>
        <a:off x="6559158" y="3097070"/>
        <a:ext cx="1508662" cy="93672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AB59C2-384C-B045-A76C-501F2C62D8D4}" type="datetimeFigureOut">
              <a:rPr lang="en-US" smtClean="0"/>
              <a:pPr/>
              <a:t>4/19/2019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151BEC-F5A9-EA4E-BDA7-6DB6A6F618D9}" type="slidenum">
              <a:rPr lang="en-US" smtClean="0"/>
              <a:pPr/>
              <a:t>‹#›</a:t>
            </a:fld>
            <a:endParaRPr lang="en-US" dirty="0"/>
          </a:p>
        </p:txBody>
      </p:sp>
    </p:spTree>
    <p:extLst>
      <p:ext uri="{BB962C8B-B14F-4D97-AF65-F5344CB8AC3E}">
        <p14:creationId xmlns:p14="http://schemas.microsoft.com/office/powerpoint/2010/main" val="29845396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D135C1-AFF4-9F4C-A858-EE738F94C4D0}" type="datetimeFigureOut">
              <a:rPr lang="en-US" smtClean="0"/>
              <a:pPr/>
              <a:t>4/19/2019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87B56-6694-AF47-8B20-75ADA005EE15}" type="slidenum">
              <a:rPr lang="en-US" smtClean="0"/>
              <a:pPr/>
              <a:t>‹#›</a:t>
            </a:fld>
            <a:endParaRPr lang="en-US" dirty="0"/>
          </a:p>
        </p:txBody>
      </p:sp>
    </p:spTree>
    <p:extLst>
      <p:ext uri="{BB962C8B-B14F-4D97-AF65-F5344CB8AC3E}">
        <p14:creationId xmlns:p14="http://schemas.microsoft.com/office/powerpoint/2010/main" val="385918828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 discussing how to develop high-quality assessment items </a:t>
            </a:r>
          </a:p>
          <a:p>
            <a:r>
              <a:rPr lang="en-US" dirty="0"/>
              <a:t>review a sample task set for about 5 minutes</a:t>
            </a:r>
          </a:p>
          <a:p>
            <a:r>
              <a:rPr lang="en-US" dirty="0"/>
              <a:t>write your own task set items in groups for about 30 minutes </a:t>
            </a:r>
          </a:p>
          <a:p>
            <a:r>
              <a:rPr lang="en-US" dirty="0"/>
              <a:t>remaining time reviewing each other’s work.</a:t>
            </a:r>
          </a:p>
        </p:txBody>
      </p:sp>
    </p:spTree>
    <p:extLst>
      <p:ext uri="{BB962C8B-B14F-4D97-AF65-F5344CB8AC3E}">
        <p14:creationId xmlns:p14="http://schemas.microsoft.com/office/powerpoint/2010/main" val="264732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is the correct answer. Emphasize connection between the item and the sources. Focus on the clearly formulated stem. Key is A.</a:t>
            </a:r>
          </a:p>
        </p:txBody>
      </p:sp>
    </p:spTree>
    <p:extLst>
      <p:ext uri="{BB962C8B-B14F-4D97-AF65-F5344CB8AC3E}">
        <p14:creationId xmlns:p14="http://schemas.microsoft.com/office/powerpoint/2010/main" val="362598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Keys are B and F. Note the second sentence that tells the student to select two answer options. </a:t>
            </a:r>
          </a:p>
        </p:txBody>
      </p:sp>
    </p:spTree>
    <p:extLst>
      <p:ext uri="{BB962C8B-B14F-4D97-AF65-F5344CB8AC3E}">
        <p14:creationId xmlns:p14="http://schemas.microsoft.com/office/powerpoint/2010/main" val="146674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Flaws: A is implausible. B is an outlier with the adverb. Only one without cap letter. C is cued by the stem “American Revolution”. D is also possibly correct. </a:t>
            </a:r>
          </a:p>
        </p:txBody>
      </p:sp>
    </p:spTree>
    <p:extLst>
      <p:ext uri="{BB962C8B-B14F-4D97-AF65-F5344CB8AC3E}">
        <p14:creationId xmlns:p14="http://schemas.microsoft.com/office/powerpoint/2010/main" val="249941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Flaws: opposites in answer options. Use of “always”. Use of “not”. Answer option D is an outlier. Technically, no correct answer.</a:t>
            </a:r>
          </a:p>
        </p:txBody>
      </p:sp>
    </p:spTree>
    <p:extLst>
      <p:ext uri="{BB962C8B-B14F-4D97-AF65-F5344CB8AC3E}">
        <p14:creationId xmlns:p14="http://schemas.microsoft.com/office/powerpoint/2010/main" val="274013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741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444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Texts, political cartoons, maps, charts, pictures, statistical tables</a:t>
            </a:r>
          </a:p>
        </p:txBody>
      </p:sp>
    </p:spTree>
    <p:extLst>
      <p:ext uri="{BB962C8B-B14F-4D97-AF65-F5344CB8AC3E}">
        <p14:creationId xmlns:p14="http://schemas.microsoft.com/office/powerpoint/2010/main" val="220767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Library of Congress image bank</a:t>
            </a:r>
          </a:p>
        </p:txBody>
      </p:sp>
    </p:spTree>
    <p:extLst>
      <p:ext uri="{BB962C8B-B14F-4D97-AF65-F5344CB8AC3E}">
        <p14:creationId xmlns:p14="http://schemas.microsoft.com/office/powerpoint/2010/main" val="93621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765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Flaw in the first is use of “you”, personalizing response. Flaw in second is similar. Too open-ended, sensitivity question. Flaw in the third is the reference to the 21</a:t>
            </a:r>
            <a:r>
              <a:rPr lang="en-US" baseline="30000" dirty="0"/>
              <a:t>st</a:t>
            </a:r>
            <a:r>
              <a:rPr lang="en-US" dirty="0"/>
              <a:t> century. No basis for comparison. All of the sources are about the Am. Rev.</a:t>
            </a:r>
          </a:p>
        </p:txBody>
      </p:sp>
    </p:spTree>
    <p:extLst>
      <p:ext uri="{BB962C8B-B14F-4D97-AF65-F5344CB8AC3E}">
        <p14:creationId xmlns:p14="http://schemas.microsoft.com/office/powerpoint/2010/main" val="304096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Flawed first item. Use of “research” as active verb. Flawed second item asking a question, not a statement. Allows for narrow response. </a:t>
            </a:r>
          </a:p>
        </p:txBody>
      </p:sp>
    </p:spTree>
    <p:extLst>
      <p:ext uri="{BB962C8B-B14F-4D97-AF65-F5344CB8AC3E}">
        <p14:creationId xmlns:p14="http://schemas.microsoft.com/office/powerpoint/2010/main" val="326652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94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Line Header">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523240" y="340360"/>
            <a:ext cx="7442200" cy="660400"/>
          </a:xfrm>
          <a:prstGeom prst="rect">
            <a:avLst/>
          </a:prstGeom>
        </p:spPr>
        <p:txBody>
          <a:bodyPr vert="horz"/>
          <a:lstStyle>
            <a:lvl1pPr marL="0" indent="0">
              <a:buNone/>
              <a:defRPr b="1" baseline="0">
                <a:solidFill>
                  <a:schemeClr val="tx1">
                    <a:lumMod val="65000"/>
                    <a:lumOff val="35000"/>
                  </a:schemeClr>
                </a:solidFill>
                <a:latin typeface="Helvetica"/>
                <a:cs typeface="Helvetica"/>
              </a:defRPr>
            </a:lvl1pPr>
          </a:lstStyle>
          <a:p>
            <a:pPr lvl="0"/>
            <a:r>
              <a:rPr lang="en-US" dirty="0"/>
              <a:t>Type Header Text Here</a:t>
            </a:r>
          </a:p>
        </p:txBody>
      </p:sp>
    </p:spTree>
    <p:extLst>
      <p:ext uri="{BB962C8B-B14F-4D97-AF65-F5344CB8AC3E}">
        <p14:creationId xmlns:p14="http://schemas.microsoft.com/office/powerpoint/2010/main" val="15027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73760" y="1300163"/>
            <a:ext cx="7101840" cy="4125912"/>
          </a:xfrm>
          <a:prstGeom prst="rect">
            <a:avLst/>
          </a:prstGeom>
        </p:spPr>
        <p:txBody>
          <a:bodyPr vert="horz"/>
          <a:lstStyle>
            <a:lvl1pPr marL="0" indent="0">
              <a:buNone/>
              <a:defRPr sz="1800" baseline="0">
                <a:solidFill>
                  <a:srgbClr val="595959"/>
                </a:solidFill>
                <a:latin typeface="Helvetica"/>
                <a:cs typeface="Helvetica"/>
              </a:defRPr>
            </a:lvl1pPr>
          </a:lstStyle>
          <a:p>
            <a:pPr lvl="0"/>
            <a:r>
              <a:rPr lang="en-US" dirty="0"/>
              <a:t>Sample paragraph text.</a:t>
            </a:r>
          </a:p>
        </p:txBody>
      </p:sp>
      <p:sp>
        <p:nvSpPr>
          <p:cNvPr id="9" name="Text Placeholder 2"/>
          <p:cNvSpPr>
            <a:spLocks noGrp="1"/>
          </p:cNvSpPr>
          <p:nvPr>
            <p:ph type="body" sz="quarter" idx="10" hasCustomPrompt="1"/>
          </p:nvPr>
        </p:nvSpPr>
        <p:spPr>
          <a:xfrm>
            <a:off x="523240" y="340360"/>
            <a:ext cx="7442200" cy="660400"/>
          </a:xfrm>
          <a:prstGeom prst="rect">
            <a:avLst/>
          </a:prstGeom>
        </p:spPr>
        <p:txBody>
          <a:bodyPr vert="horz"/>
          <a:lstStyle>
            <a:lvl1pPr marL="0" indent="0">
              <a:buNone/>
              <a:defRPr b="1" baseline="0">
                <a:solidFill>
                  <a:schemeClr val="tx1">
                    <a:lumMod val="65000"/>
                    <a:lumOff val="35000"/>
                  </a:schemeClr>
                </a:solidFill>
                <a:latin typeface="Helvetica"/>
                <a:cs typeface="Helvetica"/>
              </a:defRPr>
            </a:lvl1pPr>
          </a:lstStyle>
          <a:p>
            <a:pPr lvl="0"/>
            <a:r>
              <a:rPr lang="en-US" dirty="0"/>
              <a:t>Type Header Text Here</a:t>
            </a:r>
          </a:p>
        </p:txBody>
      </p:sp>
    </p:spTree>
    <p:extLst>
      <p:ext uri="{BB962C8B-B14F-4D97-AF65-F5344CB8AC3E}">
        <p14:creationId xmlns:p14="http://schemas.microsoft.com/office/powerpoint/2010/main" val="169189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 RHS bullets">
    <p:spTree>
      <p:nvGrpSpPr>
        <p:cNvPr id="1" name=""/>
        <p:cNvGrpSpPr/>
        <p:nvPr/>
      </p:nvGrpSpPr>
      <p:grpSpPr>
        <a:xfrm>
          <a:off x="0" y="0"/>
          <a:ext cx="0" cy="0"/>
          <a:chOff x="0" y="0"/>
          <a:chExt cx="0" cy="0"/>
        </a:xfrm>
      </p:grpSpPr>
      <p:sp>
        <p:nvSpPr>
          <p:cNvPr id="3" name="Rectangle 2"/>
          <p:cNvSpPr/>
          <p:nvPr userDrawn="1"/>
        </p:nvSpPr>
        <p:spPr>
          <a:xfrm>
            <a:off x="579120" y="1361440"/>
            <a:ext cx="2966720" cy="4216400"/>
          </a:xfrm>
          <a:prstGeom prst="rect">
            <a:avLst/>
          </a:prstGeom>
          <a:solidFill>
            <a:schemeClr val="bg1"/>
          </a:solidFill>
          <a:ln w="38100" cmpd="sng">
            <a:noFill/>
          </a:ln>
          <a:effectLst>
            <a:outerShdw blurRad="63500" dist="38100" dir="2700000" algn="tl"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4"/>
          <p:cNvSpPr>
            <a:spLocks noGrp="1"/>
          </p:cNvSpPr>
          <p:nvPr>
            <p:ph type="body" sz="quarter" idx="10" hasCustomPrompt="1"/>
          </p:nvPr>
        </p:nvSpPr>
        <p:spPr>
          <a:xfrm>
            <a:off x="3881438" y="1362075"/>
            <a:ext cx="4764087" cy="42164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
                <a:srgbClr val="90C56A"/>
              </a:buClr>
              <a:buSzTx/>
              <a:buFont typeface="Wingdings" charset="2"/>
              <a:buChar char="§"/>
              <a:tabLst/>
              <a:defRPr sz="2400" b="1" baseline="0">
                <a:solidFill>
                  <a:srgbClr val="595959"/>
                </a:solidFill>
                <a:latin typeface="Helvetica"/>
                <a:cs typeface="Helvetica"/>
              </a:defRPr>
            </a:lvl1pPr>
            <a:lvl2pPr>
              <a:defRPr b="1">
                <a:solidFill>
                  <a:srgbClr val="595959"/>
                </a:solidFill>
                <a:latin typeface="Helvetica"/>
                <a:cs typeface="Helvetica"/>
              </a:defRPr>
            </a:lvl2pPr>
            <a:lvl3pPr marL="1143000" indent="-228600">
              <a:buClr>
                <a:srgbClr val="90C56A"/>
              </a:buClr>
              <a:buSzPct val="100000"/>
              <a:buFont typeface="Wingdings" charset="2"/>
              <a:buChar char="§"/>
              <a:defRPr sz="1800" b="1">
                <a:solidFill>
                  <a:srgbClr val="595959"/>
                </a:solidFill>
                <a:latin typeface="Helvetica"/>
                <a:cs typeface="Helvetica"/>
              </a:defRPr>
            </a:lvl3pPr>
            <a:lvl4pPr marL="1600200" indent="-228600">
              <a:buClr>
                <a:srgbClr val="90C56A"/>
              </a:buClr>
              <a:buFont typeface="Wingdings" charset="2"/>
              <a:buChar char="§"/>
              <a:defRPr sz="1600" b="1">
                <a:solidFill>
                  <a:srgbClr val="595959"/>
                </a:solidFill>
                <a:latin typeface="Helvetica"/>
                <a:cs typeface="Helvetica"/>
              </a:defRPr>
            </a:lvl4pPr>
            <a:lvl5pPr>
              <a:defRPr b="1">
                <a:solidFill>
                  <a:srgbClr val="595959"/>
                </a:solidFill>
                <a:latin typeface="Helvetica"/>
                <a:cs typeface="Helvetica"/>
              </a:defRPr>
            </a:lvl5pPr>
          </a:lstStyle>
          <a:p>
            <a:pPr lvl="0"/>
            <a:r>
              <a:rPr lang="en-US" dirty="0"/>
              <a:t>Click to add bullet</a:t>
            </a:r>
          </a:p>
          <a:p>
            <a:pPr marL="342900" marR="0" lvl="0" indent="-342900" algn="l" defTabSz="457200" rtl="0" eaLnBrk="1" fontAlgn="auto" latinLnBrk="0" hangingPunct="1">
              <a:lnSpc>
                <a:spcPct val="100000"/>
              </a:lnSpc>
              <a:spcBef>
                <a:spcPct val="20000"/>
              </a:spcBef>
              <a:spcAft>
                <a:spcPts val="0"/>
              </a:spcAft>
              <a:buClr>
                <a:srgbClr val="90C56A"/>
              </a:buClr>
              <a:buSzTx/>
              <a:buFont typeface="Wingdings" charset="2"/>
              <a:buChar char="§"/>
              <a:tabLst/>
              <a:defRPr/>
            </a:pPr>
            <a:r>
              <a:rPr lang="en-US" dirty="0"/>
              <a:t>Click to add bullet</a:t>
            </a:r>
          </a:p>
          <a:p>
            <a:pPr lvl="0"/>
            <a:r>
              <a:rPr lang="en-US" dirty="0"/>
              <a:t>Click to add bullet</a:t>
            </a:r>
          </a:p>
          <a:p>
            <a:pPr lvl="2"/>
            <a:r>
              <a:rPr lang="en-US" dirty="0"/>
              <a:t>Third level bullet</a:t>
            </a:r>
          </a:p>
          <a:p>
            <a:pPr lvl="3"/>
            <a:r>
              <a:rPr lang="en-US" dirty="0"/>
              <a:t>Fourth level bullet</a:t>
            </a:r>
          </a:p>
        </p:txBody>
      </p:sp>
      <p:sp>
        <p:nvSpPr>
          <p:cNvPr id="7" name="Text Placeholder 2"/>
          <p:cNvSpPr>
            <a:spLocks noGrp="1"/>
          </p:cNvSpPr>
          <p:nvPr>
            <p:ph type="body" sz="quarter" idx="11" hasCustomPrompt="1"/>
          </p:nvPr>
        </p:nvSpPr>
        <p:spPr>
          <a:xfrm>
            <a:off x="523240" y="340360"/>
            <a:ext cx="7442200" cy="660400"/>
          </a:xfrm>
          <a:prstGeom prst="rect">
            <a:avLst/>
          </a:prstGeom>
        </p:spPr>
        <p:txBody>
          <a:bodyPr vert="horz"/>
          <a:lstStyle>
            <a:lvl1pPr marL="0" indent="0">
              <a:buNone/>
              <a:defRPr b="1" baseline="0">
                <a:solidFill>
                  <a:schemeClr val="tx1">
                    <a:lumMod val="65000"/>
                    <a:lumOff val="35000"/>
                  </a:schemeClr>
                </a:solidFill>
                <a:latin typeface="Helvetica"/>
                <a:cs typeface="Helvetica"/>
              </a:defRPr>
            </a:lvl1pPr>
          </a:lstStyle>
          <a:p>
            <a:pPr lvl="0"/>
            <a:r>
              <a:rPr lang="en-US" dirty="0"/>
              <a:t>Type Header Text Here</a:t>
            </a:r>
          </a:p>
        </p:txBody>
      </p:sp>
    </p:spTree>
    <p:extLst>
      <p:ext uri="{BB962C8B-B14F-4D97-AF65-F5344CB8AC3E}">
        <p14:creationId xmlns:p14="http://schemas.microsoft.com/office/powerpoint/2010/main" val="21511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0" y="3"/>
            <a:ext cx="9144000" cy="1066799"/>
          </a:xfrm>
          <a:prstGeom prst="rect">
            <a:avLst/>
          </a:prstGeom>
          <a:noFill/>
          <a:ln>
            <a:noFill/>
          </a:ln>
        </p:spPr>
        <p:txBody>
          <a:bodyPr lIns="73140" tIns="73140" rIns="73140" bIns="73140" anchor="ctr" anchorCtr="0"/>
          <a:lstStyle>
            <a:lvl1pPr rtl="0">
              <a:spcBef>
                <a:spcPts val="0"/>
              </a:spcBef>
              <a:defRPr sz="3000">
                <a:solidFill>
                  <a:schemeClr val="lt1"/>
                </a:solidFill>
                <a:latin typeface="Short Stack"/>
                <a:ea typeface="Short Stack"/>
                <a:cs typeface="Short Stack"/>
                <a:sym typeface="Short Stack"/>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152403" y="1295403"/>
            <a:ext cx="8839199" cy="5105399"/>
          </a:xfrm>
          <a:prstGeom prst="rect">
            <a:avLst/>
          </a:prstGeom>
          <a:noFill/>
          <a:ln>
            <a:noFill/>
          </a:ln>
        </p:spPr>
        <p:txBody>
          <a:bodyPr/>
          <a:lstStyle>
            <a:lvl1pPr marL="230188" indent="-26988" algn="l" rtl="0">
              <a:spcBef>
                <a:spcPts val="640"/>
              </a:spcBef>
              <a:buClr>
                <a:schemeClr val="dk1"/>
              </a:buClr>
              <a:buFont typeface="Arial"/>
              <a:buChar char="•"/>
              <a:defRPr sz="3250">
                <a:solidFill>
                  <a:schemeClr val="dk1"/>
                </a:solidFill>
                <a:latin typeface="Calibri"/>
                <a:ea typeface="Calibri"/>
                <a:cs typeface="Calibri"/>
                <a:sym typeface="Calibri"/>
              </a:defRPr>
            </a:lvl1pPr>
            <a:lvl2pPr marL="461963" indent="-55563" algn="l" rtl="0">
              <a:spcBef>
                <a:spcPts val="560"/>
              </a:spcBef>
              <a:buClr>
                <a:schemeClr val="dk1"/>
              </a:buClr>
              <a:buFont typeface="Arial"/>
              <a:buChar char="•"/>
              <a:defRPr sz="2750">
                <a:solidFill>
                  <a:schemeClr val="dk1"/>
                </a:solidFill>
                <a:latin typeface="Calibri"/>
                <a:ea typeface="Calibri"/>
                <a:cs typeface="Calibri"/>
                <a:sym typeface="Calibri"/>
              </a:defRPr>
            </a:lvl2pPr>
            <a:lvl3pPr marL="684213" indent="-74613" algn="l" rtl="0">
              <a:spcBef>
                <a:spcPts val="480"/>
              </a:spcBef>
              <a:buClr>
                <a:schemeClr val="dk1"/>
              </a:buClr>
              <a:buFont typeface="Arial"/>
              <a:buChar char="•"/>
              <a:defRPr sz="2375">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dirty="0"/>
          </a:p>
        </p:txBody>
      </p:sp>
      <p:sp>
        <p:nvSpPr>
          <p:cNvPr id="4" name="Shape 25">
            <a:extLst>
              <a:ext uri="{FF2B5EF4-FFF2-40B4-BE49-F238E27FC236}">
                <a16:creationId xmlns:a16="http://schemas.microsoft.com/office/drawing/2014/main" id="{BBCFA294-4039-4AF7-93E4-201FD0C818F7}"/>
              </a:ext>
            </a:extLst>
          </p:cNvPr>
          <p:cNvSpPr txBox="1">
            <a:spLocks noGrp="1"/>
          </p:cNvSpPr>
          <p:nvPr>
            <p:ph type="sldNum" idx="10"/>
          </p:nvPr>
        </p:nvSpPr>
        <p:spPr/>
        <p:txBody>
          <a:bodyPr>
            <a:noAutofit/>
          </a:bodyPr>
          <a:lstStyle>
            <a:lvl1pPr>
              <a:defRPr>
                <a:latin typeface="Tahoma" panose="020B0604030504040204" pitchFamily="34" charset="0"/>
              </a:defRPr>
            </a:lvl1pPr>
          </a:lstStyle>
          <a:p>
            <a:pPr>
              <a:defRPr/>
            </a:pPr>
            <a:fld id="{17B13BDC-2444-4407-AE1F-35451D980349}" type="slidenum">
              <a:rPr lang="en-US" altLang="en-US"/>
              <a:pPr>
                <a:defRPr/>
              </a:pPr>
              <a:t>‹#›</a:t>
            </a:fld>
            <a:endParaRPr lang="en-US" altLang="en-US" dirty="0"/>
          </a:p>
        </p:txBody>
      </p:sp>
      <p:sp>
        <p:nvSpPr>
          <p:cNvPr id="5" name="Shape 26">
            <a:extLst>
              <a:ext uri="{FF2B5EF4-FFF2-40B4-BE49-F238E27FC236}">
                <a16:creationId xmlns:a16="http://schemas.microsoft.com/office/drawing/2014/main" id="{1850B939-C08C-4F6A-8868-9D589A8992CC}"/>
              </a:ext>
            </a:extLst>
          </p:cNvPr>
          <p:cNvSpPr txBox="1">
            <a:spLocks noGrp="1"/>
          </p:cNvSpPr>
          <p:nvPr>
            <p:ph type="ftr" idx="11"/>
          </p:nvPr>
        </p:nvSpPr>
        <p:spPr/>
        <p:txBody>
          <a:bodyPr/>
          <a:lstStyle>
            <a:lvl1pPr marL="0" marR="0" indent="0" algn="l" rtl="0">
              <a:spcBef>
                <a:spcPts val="0"/>
              </a:spcBef>
              <a:defRPr sz="1750" b="0" i="0" u="none" strike="noStrike" cap="none" baseline="0">
                <a:solidFill>
                  <a:srgbClr val="938953"/>
                </a:solidFill>
                <a:latin typeface="Short Stack"/>
                <a:ea typeface="Short Stack"/>
                <a:cs typeface="Short Stack"/>
                <a:sym typeface="Short Stack"/>
              </a:defRPr>
            </a:lvl1pPr>
            <a:lvl2pPr marL="457200" marR="0" indent="0" algn="l" rtl="0">
              <a:spcBef>
                <a:spcPts val="0"/>
              </a:spcBef>
              <a:defRPr sz="1750" b="0" i="0" u="none" strike="noStrike" cap="none" baseline="0">
                <a:solidFill>
                  <a:schemeClr val="dk1"/>
                </a:solidFill>
                <a:latin typeface="Calibri"/>
                <a:ea typeface="Calibri"/>
                <a:cs typeface="Calibri"/>
                <a:sym typeface="Calibri"/>
              </a:defRPr>
            </a:lvl2pPr>
            <a:lvl3pPr marL="914400" marR="0" indent="0" algn="l" rtl="0">
              <a:spcBef>
                <a:spcPts val="0"/>
              </a:spcBef>
              <a:defRPr sz="1750" b="0" i="0" u="none" strike="noStrike" cap="none" baseline="0">
                <a:solidFill>
                  <a:schemeClr val="dk1"/>
                </a:solidFill>
                <a:latin typeface="Calibri"/>
                <a:ea typeface="Calibri"/>
                <a:cs typeface="Calibri"/>
                <a:sym typeface="Calibri"/>
              </a:defRPr>
            </a:lvl3pPr>
            <a:lvl4pPr marL="1371600" marR="0" indent="0" algn="l" rtl="0">
              <a:spcBef>
                <a:spcPts val="0"/>
              </a:spcBef>
              <a:defRPr sz="1750" b="0" i="0" u="none" strike="noStrike" cap="none" baseline="0">
                <a:solidFill>
                  <a:schemeClr val="dk1"/>
                </a:solidFill>
                <a:latin typeface="Calibri"/>
                <a:ea typeface="Calibri"/>
                <a:cs typeface="Calibri"/>
                <a:sym typeface="Calibri"/>
              </a:defRPr>
            </a:lvl4pPr>
            <a:lvl5pPr marL="1828800" marR="0" indent="0" algn="l" rtl="0">
              <a:spcBef>
                <a:spcPts val="0"/>
              </a:spcBef>
              <a:defRPr sz="1750" b="0" i="0" u="none" strike="noStrike" cap="none" baseline="0">
                <a:solidFill>
                  <a:schemeClr val="dk1"/>
                </a:solidFill>
                <a:latin typeface="Calibri"/>
                <a:ea typeface="Calibri"/>
                <a:cs typeface="Calibri"/>
                <a:sym typeface="Calibri"/>
              </a:defRPr>
            </a:lvl5pPr>
            <a:lvl6pPr marL="2286000" marR="0" indent="0" algn="l" rtl="0">
              <a:spcBef>
                <a:spcPts val="0"/>
              </a:spcBef>
              <a:defRPr sz="1750" b="0" i="0" u="none" strike="noStrike" cap="none" baseline="0">
                <a:solidFill>
                  <a:schemeClr val="dk1"/>
                </a:solidFill>
                <a:latin typeface="Calibri"/>
                <a:ea typeface="Calibri"/>
                <a:cs typeface="Calibri"/>
                <a:sym typeface="Calibri"/>
              </a:defRPr>
            </a:lvl6pPr>
            <a:lvl7pPr marL="2743200" marR="0" indent="0" algn="l" rtl="0">
              <a:spcBef>
                <a:spcPts val="0"/>
              </a:spcBef>
              <a:defRPr sz="1750" b="0" i="0" u="none" strike="noStrike" cap="none" baseline="0">
                <a:solidFill>
                  <a:schemeClr val="dk1"/>
                </a:solidFill>
                <a:latin typeface="Calibri"/>
                <a:ea typeface="Calibri"/>
                <a:cs typeface="Calibri"/>
                <a:sym typeface="Calibri"/>
              </a:defRPr>
            </a:lvl7pPr>
            <a:lvl8pPr marL="3200400" marR="0" indent="0" algn="l" rtl="0">
              <a:spcBef>
                <a:spcPts val="0"/>
              </a:spcBef>
              <a:defRPr sz="1750" b="0" i="0" u="none" strike="noStrike" cap="none" baseline="0">
                <a:solidFill>
                  <a:schemeClr val="dk1"/>
                </a:solidFill>
                <a:latin typeface="Calibri"/>
                <a:ea typeface="Calibri"/>
                <a:cs typeface="Calibri"/>
                <a:sym typeface="Calibri"/>
              </a:defRPr>
            </a:lvl8pPr>
            <a:lvl9pPr marL="3657600" marR="0" indent="0" algn="l" rtl="0">
              <a:spcBef>
                <a:spcPts val="0"/>
              </a:spcBef>
              <a:defRPr sz="1750" b="0" i="0" u="none" strike="noStrike" cap="none" baseline="0">
                <a:solidFill>
                  <a:schemeClr val="dk1"/>
                </a:solidFill>
                <a:latin typeface="Calibri"/>
                <a:ea typeface="Calibri"/>
                <a:cs typeface="Calibri"/>
                <a:sym typeface="Calibri"/>
              </a:defRPr>
            </a:lvl9pPr>
          </a:lstStyle>
          <a:p>
            <a:pPr>
              <a:defRPr/>
            </a:pPr>
            <a:endParaRPr dirty="0"/>
          </a:p>
        </p:txBody>
      </p:sp>
    </p:spTree>
    <p:extLst>
      <p:ext uri="{BB962C8B-B14F-4D97-AF65-F5344CB8AC3E}">
        <p14:creationId xmlns:p14="http://schemas.microsoft.com/office/powerpoint/2010/main" val="169977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 Line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8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Line Header">
    <p:spTree>
      <p:nvGrpSpPr>
        <p:cNvPr id="1" name=""/>
        <p:cNvGrpSpPr/>
        <p:nvPr/>
      </p:nvGrpSpPr>
      <p:grpSpPr>
        <a:xfrm>
          <a:off x="0" y="0"/>
          <a:ext cx="0" cy="0"/>
          <a:chOff x="0" y="0"/>
          <a:chExt cx="0" cy="0"/>
        </a:xfrm>
      </p:grpSpPr>
      <p:sp>
        <p:nvSpPr>
          <p:cNvPr id="11" name="Text Placeholder 9"/>
          <p:cNvSpPr>
            <a:spLocks noGrp="1"/>
          </p:cNvSpPr>
          <p:nvPr>
            <p:ph type="body" sz="quarter" idx="10" hasCustomPrompt="1"/>
          </p:nvPr>
        </p:nvSpPr>
        <p:spPr>
          <a:xfrm>
            <a:off x="523240" y="335598"/>
            <a:ext cx="6650038" cy="1121728"/>
          </a:xfrm>
          <a:prstGeom prst="rect">
            <a:avLst/>
          </a:prstGeom>
        </p:spPr>
        <p:txBody>
          <a:bodyPr vert="horz"/>
          <a:lstStyle>
            <a:lvl1pPr marL="0" indent="0">
              <a:lnSpc>
                <a:spcPct val="100000"/>
              </a:lnSpc>
              <a:buNone/>
              <a:defRPr b="1">
                <a:solidFill>
                  <a:srgbClr val="595959"/>
                </a:solidFill>
                <a:latin typeface="Helvetica"/>
                <a:cs typeface="Helvetica"/>
              </a:defRPr>
            </a:lvl1pPr>
          </a:lstStyle>
          <a:p>
            <a:r>
              <a:rPr lang="en-US" dirty="0"/>
              <a:t>Type Header Text Here</a:t>
            </a:r>
          </a:p>
          <a:p>
            <a:r>
              <a:rPr lang="en-US" dirty="0"/>
              <a:t>Second line here</a:t>
            </a:r>
          </a:p>
        </p:txBody>
      </p:sp>
    </p:spTree>
    <p:extLst>
      <p:ext uri="{BB962C8B-B14F-4D97-AF65-F5344CB8AC3E}">
        <p14:creationId xmlns:p14="http://schemas.microsoft.com/office/powerpoint/2010/main" val="379027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Line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79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jpg"/>
          <p:cNvPicPr>
            <a:picLocks noChangeAspect="1"/>
          </p:cNvPicPr>
          <p:nvPr userDrawn="1"/>
        </p:nvPicPr>
        <p:blipFill>
          <a:blip r:embed="rId7" cstate="email">
            <a:alphaModFix amt="44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logoBar_02.pn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7840" y="5893123"/>
            <a:ext cx="9144000" cy="880872"/>
          </a:xfrm>
          <a:prstGeom prst="rect">
            <a:avLst/>
          </a:prstGeom>
        </p:spPr>
      </p:pic>
      <p:cxnSp>
        <p:nvCxnSpPr>
          <p:cNvPr id="9" name="Straight Connector 8"/>
          <p:cNvCxnSpPr/>
          <p:nvPr userDrawn="1"/>
        </p:nvCxnSpPr>
        <p:spPr>
          <a:xfrm>
            <a:off x="533098" y="1029794"/>
            <a:ext cx="8176780" cy="0"/>
          </a:xfrm>
          <a:prstGeom prst="line">
            <a:avLst/>
          </a:prstGeom>
          <a:ln w="12700" cmpd="sng">
            <a:solidFill>
              <a:srgbClr val="90C56A"/>
            </a:solidFill>
          </a:ln>
          <a:effectLst/>
        </p:spPr>
        <p:style>
          <a:lnRef idx="2">
            <a:schemeClr val="accent1"/>
          </a:lnRef>
          <a:fillRef idx="0">
            <a:schemeClr val="accent1"/>
          </a:fillRef>
          <a:effectRef idx="1">
            <a:schemeClr val="accent1"/>
          </a:effectRef>
          <a:fontRef idx="minor">
            <a:schemeClr val="tx1"/>
          </a:fontRef>
        </p:style>
      </p:cxnSp>
      <p:sp>
        <p:nvSpPr>
          <p:cNvPr id="10" name="Text Placeholder 7"/>
          <p:cNvSpPr txBox="1">
            <a:spLocks/>
          </p:cNvSpPr>
          <p:nvPr userDrawn="1"/>
        </p:nvSpPr>
        <p:spPr>
          <a:xfrm>
            <a:off x="8166100" y="6184900"/>
            <a:ext cx="850900" cy="342900"/>
          </a:xfrm>
          <a:prstGeom prst="rect">
            <a:avLst/>
          </a:prstGeom>
        </p:spPr>
        <p:txBody>
          <a:bodyPr vert="horz"/>
          <a:lstStyle>
            <a:lvl1pPr marL="0" indent="0" algn="l" defTabSz="457200" rtl="0" eaLnBrk="1" latinLnBrk="0" hangingPunct="1">
              <a:spcBef>
                <a:spcPct val="20000"/>
              </a:spcBef>
              <a:buFont typeface="Arial"/>
              <a:buNone/>
              <a:defRPr sz="1400" kern="1200">
                <a:solidFill>
                  <a:srgbClr val="595959"/>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300" dirty="0"/>
          </a:p>
        </p:txBody>
      </p:sp>
    </p:spTree>
    <p:extLst>
      <p:ext uri="{BB962C8B-B14F-4D97-AF65-F5344CB8AC3E}">
        <p14:creationId xmlns:p14="http://schemas.microsoft.com/office/powerpoint/2010/main" val="4626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 id="2147483657"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jpg"/>
          <p:cNvPicPr>
            <a:picLocks noChangeAspect="1"/>
          </p:cNvPicPr>
          <p:nvPr userDrawn="1"/>
        </p:nvPicPr>
        <p:blipFill>
          <a:blip r:embed="rId3" cstate="email">
            <a:alphaModFix amt="44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logoBar_0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840" y="5893123"/>
            <a:ext cx="9144000" cy="880872"/>
          </a:xfrm>
          <a:prstGeom prst="rect">
            <a:avLst/>
          </a:prstGeom>
        </p:spPr>
      </p:pic>
      <p:cxnSp>
        <p:nvCxnSpPr>
          <p:cNvPr id="9" name="Straight Connector 8"/>
          <p:cNvCxnSpPr/>
          <p:nvPr userDrawn="1"/>
        </p:nvCxnSpPr>
        <p:spPr>
          <a:xfrm>
            <a:off x="533098" y="1524000"/>
            <a:ext cx="8176780" cy="0"/>
          </a:xfrm>
          <a:prstGeom prst="line">
            <a:avLst/>
          </a:prstGeom>
          <a:ln w="12700" cmpd="sng">
            <a:solidFill>
              <a:srgbClr val="90C56A"/>
            </a:solidFill>
          </a:ln>
          <a:effectLst/>
        </p:spPr>
        <p:style>
          <a:lnRef idx="2">
            <a:schemeClr val="accent1"/>
          </a:lnRef>
          <a:fillRef idx="0">
            <a:schemeClr val="accent1"/>
          </a:fillRef>
          <a:effectRef idx="1">
            <a:schemeClr val="accent1"/>
          </a:effectRef>
          <a:fontRef idx="minor">
            <a:schemeClr val="tx1"/>
          </a:fontRef>
        </p:style>
      </p:cxnSp>
      <p:sp>
        <p:nvSpPr>
          <p:cNvPr id="10" name="Text Placeholder 7"/>
          <p:cNvSpPr txBox="1">
            <a:spLocks/>
          </p:cNvSpPr>
          <p:nvPr userDrawn="1"/>
        </p:nvSpPr>
        <p:spPr>
          <a:xfrm>
            <a:off x="8166100" y="6184900"/>
            <a:ext cx="850900" cy="342900"/>
          </a:xfrm>
          <a:prstGeom prst="rect">
            <a:avLst/>
          </a:prstGeom>
        </p:spPr>
        <p:txBody>
          <a:bodyPr vert="horz"/>
          <a:lstStyle>
            <a:lvl1pPr marL="0" indent="0" algn="l" defTabSz="457200" rtl="0" eaLnBrk="1" latinLnBrk="0" hangingPunct="1">
              <a:spcBef>
                <a:spcPct val="20000"/>
              </a:spcBef>
              <a:buFont typeface="Arial"/>
              <a:buNone/>
              <a:defRPr sz="1400" kern="1200">
                <a:solidFill>
                  <a:srgbClr val="595959"/>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300" dirty="0"/>
          </a:p>
        </p:txBody>
      </p:sp>
    </p:spTree>
    <p:extLst>
      <p:ext uri="{BB962C8B-B14F-4D97-AF65-F5344CB8AC3E}">
        <p14:creationId xmlns:p14="http://schemas.microsoft.com/office/powerpoint/2010/main" val="2973268782"/>
      </p:ext>
    </p:extLst>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ndSlide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endSlideLogo_0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2801620"/>
            <a:ext cx="9144000" cy="4023360"/>
          </a:xfrm>
          <a:prstGeom prst="rect">
            <a:avLst/>
          </a:prstGeom>
        </p:spPr>
      </p:pic>
    </p:spTree>
    <p:extLst>
      <p:ext uri="{BB962C8B-B14F-4D97-AF65-F5344CB8AC3E}">
        <p14:creationId xmlns:p14="http://schemas.microsoft.com/office/powerpoint/2010/main" val="2237371548"/>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contact.person@csai-online.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jpg"/>
          <p:cNvPicPr>
            <a:picLocks noChangeAspect="1"/>
          </p:cNvPicPr>
          <p:nvPr/>
        </p:nvPicPr>
        <p:blipFill>
          <a:blip r:embed="rId2" cstate="email">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titleSlid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71500" y="266034"/>
            <a:ext cx="7721600" cy="3631763"/>
          </a:xfrm>
          <a:prstGeom prst="rect">
            <a:avLst/>
          </a:prstGeom>
          <a:noFill/>
          <a:effectLst>
            <a:outerShdw blurRad="38100" dist="25400" dir="2700000" algn="tl" rotWithShape="0">
              <a:srgbClr val="000000">
                <a:alpha val="15000"/>
              </a:srgbClr>
            </a:outerShdw>
          </a:effectLst>
        </p:spPr>
        <p:txBody>
          <a:bodyPr wrap="square" rtlCol="0">
            <a:spAutoFit/>
          </a:bodyPr>
          <a:lstStyle/>
          <a:p>
            <a:pPr algn="ctr">
              <a:defRPr/>
            </a:pPr>
            <a:r>
              <a:rPr lang="en-US" altLang="zh-CN" sz="4400" b="1" dirty="0">
                <a:solidFill>
                  <a:schemeClr val="tx1">
                    <a:lumMod val="65000"/>
                    <a:lumOff val="35000"/>
                  </a:schemeClr>
                </a:solidFill>
                <a:latin typeface="Arial" panose="020B0604020202020204" pitchFamily="34" charset="0"/>
                <a:cs typeface="Arial" panose="020B0604020202020204" pitchFamily="34" charset="0"/>
              </a:rPr>
              <a:t>Join the Revolution! </a:t>
            </a:r>
          </a:p>
          <a:p>
            <a:pPr algn="ctr">
              <a:defRPr/>
            </a:pPr>
            <a:r>
              <a:rPr lang="en-US" altLang="zh-CN" sz="4400" b="1">
                <a:solidFill>
                  <a:schemeClr val="tx1">
                    <a:lumMod val="65000"/>
                    <a:lumOff val="35000"/>
                  </a:schemeClr>
                </a:solidFill>
                <a:latin typeface="Arial" panose="020B0604020202020204" pitchFamily="34" charset="0"/>
                <a:cs typeface="Arial" panose="020B0604020202020204" pitchFamily="34" charset="0"/>
              </a:rPr>
              <a:t>Build </a:t>
            </a:r>
            <a:r>
              <a:rPr lang="en-US" altLang="zh-CN" sz="4400" b="1" dirty="0">
                <a:solidFill>
                  <a:schemeClr val="tx1">
                    <a:lumMod val="65000"/>
                    <a:lumOff val="35000"/>
                  </a:schemeClr>
                </a:solidFill>
                <a:latin typeface="Arial" panose="020B0604020202020204" pitchFamily="34" charset="0"/>
                <a:cs typeface="Arial" panose="020B0604020202020204" pitchFamily="34" charset="0"/>
              </a:rPr>
              <a:t>Your </a:t>
            </a:r>
            <a:r>
              <a:rPr lang="en-US" altLang="zh-CN" sz="4400" b="1">
                <a:solidFill>
                  <a:schemeClr val="tx1">
                    <a:lumMod val="65000"/>
                    <a:lumOff val="35000"/>
                  </a:schemeClr>
                </a:solidFill>
                <a:latin typeface="Arial" panose="020B0604020202020204" pitchFamily="34" charset="0"/>
                <a:cs typeface="Arial" panose="020B0604020202020204" pitchFamily="34" charset="0"/>
              </a:rPr>
              <a:t>Own Social </a:t>
            </a:r>
            <a:r>
              <a:rPr lang="en-US" altLang="zh-CN" sz="4400" b="1" dirty="0">
                <a:solidFill>
                  <a:schemeClr val="tx1">
                    <a:lumMod val="65000"/>
                    <a:lumOff val="35000"/>
                  </a:schemeClr>
                </a:solidFill>
                <a:latin typeface="Arial" panose="020B0604020202020204" pitchFamily="34" charset="0"/>
                <a:cs typeface="Arial" panose="020B0604020202020204" pitchFamily="34" charset="0"/>
              </a:rPr>
              <a:t>Studies Assessments</a:t>
            </a:r>
          </a:p>
          <a:p>
            <a:pPr algn="ctr">
              <a:defRPr/>
            </a:pPr>
            <a:endParaRPr lang="en-US" altLang="zh-CN" sz="4400" dirty="0">
              <a:solidFill>
                <a:srgbClr val="000000"/>
              </a:solidFill>
              <a:latin typeface="Arial" panose="020B0604020202020204" pitchFamily="34" charset="0"/>
              <a:cs typeface="Arial" panose="020B0604020202020204" pitchFamily="34" charset="0"/>
            </a:endParaRPr>
          </a:p>
          <a:p>
            <a:pPr algn="ctr">
              <a:defRPr/>
            </a:pPr>
            <a:endParaRPr lang="en-US" altLang="zh-CN" sz="5400" dirty="0">
              <a:solidFill>
                <a:srgbClr val="000000"/>
              </a:solidFill>
              <a:latin typeface="Calibri" panose="020F0502020204030204" pitchFamily="34" charset="0"/>
              <a:cs typeface="Arial" panose="020B0604020202020204" pitchFamily="34" charset="0"/>
            </a:endParaRPr>
          </a:p>
        </p:txBody>
      </p:sp>
      <p:sp>
        <p:nvSpPr>
          <p:cNvPr id="7" name="TextBox 6"/>
          <p:cNvSpPr txBox="1"/>
          <p:nvPr/>
        </p:nvSpPr>
        <p:spPr>
          <a:xfrm>
            <a:off x="1828800" y="2628560"/>
            <a:ext cx="6464300" cy="954107"/>
          </a:xfrm>
          <a:prstGeom prst="rect">
            <a:avLst/>
          </a:prstGeom>
          <a:noFill/>
          <a:effectLst>
            <a:outerShdw blurRad="38100" dist="25400" dir="2700000" algn="tl" rotWithShape="0">
              <a:srgbClr val="000000">
                <a:alpha val="15000"/>
              </a:srgbClr>
            </a:outerShdw>
          </a:effectLst>
        </p:spPr>
        <p:txBody>
          <a:bodyPr wrap="square" rtlCol="0">
            <a:spAutoFit/>
          </a:bodyPr>
          <a:lstStyle/>
          <a:p>
            <a:pPr algn="r"/>
            <a:r>
              <a:rPr lang="en-US" sz="3600" b="1" dirty="0">
                <a:solidFill>
                  <a:srgbClr val="595959"/>
                </a:solidFill>
                <a:latin typeface="Arial" panose="020B0604020202020204" pitchFamily="34" charset="0"/>
                <a:cs typeface="Arial" panose="020B0604020202020204" pitchFamily="34" charset="0"/>
              </a:rPr>
              <a:t>Andrew Bell, Ph.D.</a:t>
            </a:r>
          </a:p>
          <a:p>
            <a:pPr algn="r"/>
            <a:r>
              <a:rPr lang="en-US" sz="2000" b="1" dirty="0">
                <a:solidFill>
                  <a:srgbClr val="595959"/>
                </a:solidFill>
                <a:latin typeface="Arial" panose="020B0604020202020204" pitchFamily="34" charset="0"/>
                <a:cs typeface="Arial" panose="020B0604020202020204" pitchFamily="34" charset="0"/>
              </a:rPr>
              <a:t>CSAI &amp; WestEd</a:t>
            </a:r>
          </a:p>
        </p:txBody>
      </p:sp>
    </p:spTree>
    <p:extLst>
      <p:ext uri="{BB962C8B-B14F-4D97-AF65-F5344CB8AC3E}">
        <p14:creationId xmlns:p14="http://schemas.microsoft.com/office/powerpoint/2010/main" val="6810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1256467"/>
            <a:ext cx="7946999" cy="5601533"/>
          </a:xfrm>
          <a:prstGeom prst="rect">
            <a:avLst/>
          </a:prstGeom>
          <a:noFill/>
        </p:spPr>
        <p:txBody>
          <a:bodyPr wrap="square" rtlCol="0">
            <a:spAutoFit/>
          </a:bodyPr>
          <a:lstStyle/>
          <a:p>
            <a:pPr marL="163512" indent="0">
              <a:spcBef>
                <a:spcPts val="513"/>
              </a:spcBef>
              <a:buClr>
                <a:srgbClr val="000000"/>
              </a:buClr>
              <a:buFont typeface="Arial"/>
              <a:buNone/>
              <a:defRPr/>
            </a:pPr>
            <a:r>
              <a:rPr lang="en-US" altLang="en-US" sz="2400" b="1" dirty="0">
                <a:solidFill>
                  <a:srgbClr val="000000"/>
                </a:solidFill>
                <a:latin typeface="Arial" pitchFamily="34" charset="0"/>
                <a:cs typeface="Arial" pitchFamily="34" charset="0"/>
                <a:sym typeface="Calibri" pitchFamily="34" charset="0"/>
              </a:rPr>
              <a:t>Use a rich variety of sources:</a:t>
            </a:r>
          </a:p>
          <a:p>
            <a:pPr marL="506412" indent="-342900">
              <a:spcBef>
                <a:spcPts val="513"/>
              </a:spcBef>
              <a:buClr>
                <a:srgbClr val="000000"/>
              </a:buClr>
              <a:buFont typeface="Arial" panose="020B0604020202020204" pitchFamily="34" charset="0"/>
              <a:buChar char="•"/>
              <a:defRPr/>
            </a:pPr>
            <a:r>
              <a:rPr lang="en-US" altLang="en-US" sz="2400" dirty="0">
                <a:solidFill>
                  <a:srgbClr val="000000"/>
                </a:solidFill>
                <a:latin typeface="Arial" pitchFamily="34" charset="0"/>
                <a:cs typeface="Arial" pitchFamily="34" charset="0"/>
                <a:sym typeface="Calibri" pitchFamily="34" charset="0"/>
              </a:rPr>
              <a:t>University websites</a:t>
            </a:r>
          </a:p>
          <a:p>
            <a:pPr marL="506412" indent="-342900">
              <a:spcBef>
                <a:spcPts val="513"/>
              </a:spcBef>
              <a:buClr>
                <a:srgbClr val="000000"/>
              </a:buClr>
              <a:buFont typeface="Arial" panose="020B0604020202020204" pitchFamily="34" charset="0"/>
              <a:buChar char="•"/>
              <a:defRPr/>
            </a:pPr>
            <a:r>
              <a:rPr lang="en-US" altLang="en-US" sz="2400" dirty="0">
                <a:solidFill>
                  <a:srgbClr val="000000"/>
                </a:solidFill>
                <a:latin typeface="Arial" pitchFamily="34" charset="0"/>
                <a:cs typeface="Arial" pitchFamily="34" charset="0"/>
                <a:sym typeface="Calibri" pitchFamily="34" charset="0"/>
              </a:rPr>
              <a:t>Online primary-source websites</a:t>
            </a:r>
          </a:p>
          <a:p>
            <a:pPr marL="506412" indent="-342900">
              <a:spcBef>
                <a:spcPts val="513"/>
              </a:spcBef>
              <a:buClr>
                <a:srgbClr val="000000"/>
              </a:buClr>
              <a:buFont typeface="Arial" panose="020B0604020202020204" pitchFamily="34" charset="0"/>
              <a:buChar char="•"/>
              <a:defRPr/>
            </a:pPr>
            <a:r>
              <a:rPr lang="en-US" altLang="en-US" sz="2400" dirty="0">
                <a:solidFill>
                  <a:srgbClr val="000000"/>
                </a:solidFill>
                <a:latin typeface="Arial" pitchFamily="34" charset="0"/>
                <a:cs typeface="Arial" pitchFamily="34" charset="0"/>
                <a:sym typeface="Calibri" pitchFamily="34" charset="0"/>
              </a:rPr>
              <a:t>Government websites</a:t>
            </a:r>
          </a:p>
          <a:p>
            <a:pPr marL="506412" indent="-342900">
              <a:spcBef>
                <a:spcPts val="513"/>
              </a:spcBef>
              <a:buClr>
                <a:srgbClr val="000000"/>
              </a:buClr>
              <a:buFont typeface="Arial" panose="020B0604020202020204" pitchFamily="34" charset="0"/>
              <a:buChar char="•"/>
              <a:defRPr/>
            </a:pPr>
            <a:r>
              <a:rPr lang="en-US" altLang="en-US" sz="2400" dirty="0">
                <a:solidFill>
                  <a:srgbClr val="000000"/>
                </a:solidFill>
                <a:latin typeface="Arial" pitchFamily="34" charset="0"/>
                <a:cs typeface="Arial" pitchFamily="34" charset="0"/>
                <a:sym typeface="Calibri" pitchFamily="34" charset="0"/>
              </a:rPr>
              <a:t>Document collections</a:t>
            </a:r>
          </a:p>
          <a:p>
            <a:pPr marL="506412" indent="-342900">
              <a:spcBef>
                <a:spcPts val="513"/>
              </a:spcBef>
              <a:buClr>
                <a:srgbClr val="000000"/>
              </a:buClr>
              <a:buFont typeface="Arial" panose="020B0604020202020204" pitchFamily="34" charset="0"/>
              <a:buChar char="•"/>
              <a:defRPr/>
            </a:pPr>
            <a:r>
              <a:rPr lang="en-US" altLang="en-US" sz="2400" dirty="0">
                <a:solidFill>
                  <a:srgbClr val="000000"/>
                </a:solidFill>
                <a:latin typeface="Arial" pitchFamily="34" charset="0"/>
                <a:cs typeface="Arial" pitchFamily="34" charset="0"/>
                <a:sym typeface="Calibri" pitchFamily="34" charset="0"/>
              </a:rPr>
              <a:t>Online newspapers</a:t>
            </a:r>
          </a:p>
          <a:p>
            <a:pPr marL="506412" indent="-342900">
              <a:spcBef>
                <a:spcPts val="513"/>
              </a:spcBef>
              <a:buClr>
                <a:srgbClr val="000000"/>
              </a:buClr>
              <a:buFont typeface="Arial" panose="020B0604020202020204" pitchFamily="34" charset="0"/>
              <a:buChar char="•"/>
              <a:defRPr/>
            </a:pPr>
            <a:r>
              <a:rPr lang="en-US" altLang="en-US" sz="2400" dirty="0">
                <a:solidFill>
                  <a:srgbClr val="000000"/>
                </a:solidFill>
                <a:latin typeface="Arial" pitchFamily="34" charset="0"/>
                <a:cs typeface="Arial" pitchFamily="34" charset="0"/>
                <a:sym typeface="Calibri" pitchFamily="34" charset="0"/>
              </a:rPr>
              <a:t>Secondary sources</a:t>
            </a:r>
          </a:p>
          <a:p>
            <a:pPr marL="163512">
              <a:spcBef>
                <a:spcPts val="513"/>
              </a:spcBef>
              <a:buClr>
                <a:srgbClr val="000000"/>
              </a:buClr>
              <a:defRPr/>
            </a:pPr>
            <a:endParaRPr lang="en-US" altLang="en-US" sz="2400" b="1" dirty="0">
              <a:solidFill>
                <a:srgbClr val="000000"/>
              </a:solidFill>
              <a:latin typeface="Arial" pitchFamily="34" charset="0"/>
              <a:cs typeface="Arial" pitchFamily="34" charset="0"/>
              <a:sym typeface="Calibri" pitchFamily="34" charset="0"/>
            </a:endParaRPr>
          </a:p>
          <a:p>
            <a:pPr marL="163512">
              <a:spcBef>
                <a:spcPts val="513"/>
              </a:spcBef>
              <a:buClr>
                <a:srgbClr val="000000"/>
              </a:buClr>
              <a:defRPr/>
            </a:pPr>
            <a:r>
              <a:rPr lang="en-US" altLang="en-US" sz="2400" b="1" dirty="0">
                <a:solidFill>
                  <a:srgbClr val="000000"/>
                </a:solidFill>
                <a:latin typeface="Arial" pitchFamily="34" charset="0"/>
                <a:cs typeface="Arial" pitchFamily="34" charset="0"/>
                <a:sym typeface="Calibri" pitchFamily="34" charset="0"/>
              </a:rPr>
              <a:t>Avoid:</a:t>
            </a:r>
          </a:p>
          <a:p>
            <a:pPr marL="506412" indent="-342900">
              <a:spcBef>
                <a:spcPts val="513"/>
              </a:spcBef>
              <a:buClr>
                <a:srgbClr val="000000"/>
              </a:buClr>
              <a:buFont typeface="Arial" panose="020B0604020202020204" pitchFamily="34" charset="0"/>
              <a:buChar char="•"/>
              <a:defRPr/>
            </a:pPr>
            <a:r>
              <a:rPr lang="en-US" altLang="en-US" sz="2400" dirty="0">
                <a:solidFill>
                  <a:srgbClr val="000000"/>
                </a:solidFill>
                <a:latin typeface="Arial" pitchFamily="34" charset="0"/>
                <a:cs typeface="Arial" pitchFamily="34" charset="0"/>
                <a:sym typeface="Calibri" pitchFamily="34" charset="0"/>
              </a:rPr>
              <a:t>“.com websites”</a:t>
            </a:r>
          </a:p>
          <a:p>
            <a:pPr marL="506412" indent="-342900">
              <a:spcBef>
                <a:spcPts val="513"/>
              </a:spcBef>
              <a:buClr>
                <a:srgbClr val="000000"/>
              </a:buClr>
              <a:buFont typeface="Arial" panose="020B0604020202020204" pitchFamily="34" charset="0"/>
              <a:buChar char="•"/>
              <a:defRPr/>
            </a:pPr>
            <a:r>
              <a:rPr lang="en-US" altLang="en-US" sz="2400" dirty="0">
                <a:solidFill>
                  <a:srgbClr val="000000"/>
                </a:solidFill>
                <a:latin typeface="Arial" pitchFamily="34" charset="0"/>
                <a:cs typeface="Arial" pitchFamily="34" charset="0"/>
                <a:sym typeface="Calibri" pitchFamily="34" charset="0"/>
              </a:rPr>
              <a:t>Grade-level textbooks</a:t>
            </a:r>
          </a:p>
          <a:p>
            <a:pPr marL="506412" indent="-342900">
              <a:spcBef>
                <a:spcPts val="513"/>
              </a:spcBef>
              <a:buClr>
                <a:srgbClr val="000000"/>
              </a:buClr>
              <a:buFont typeface="Arial" panose="020B0604020202020204" pitchFamily="34" charset="0"/>
              <a:buChar char="•"/>
              <a:defRPr/>
            </a:pPr>
            <a:endParaRPr lang="en-US" altLang="en-US" sz="2400" b="1" dirty="0">
              <a:solidFill>
                <a:srgbClr val="000000"/>
              </a:solidFill>
              <a:latin typeface="Arial" pitchFamily="34" charset="0"/>
              <a:cs typeface="Arial" pitchFamily="34" charset="0"/>
              <a:sym typeface="Calibri" pitchFamily="34" charset="0"/>
            </a:endParaRPr>
          </a:p>
          <a:p>
            <a:pPr marL="163512" indent="0">
              <a:spcBef>
                <a:spcPts val="513"/>
              </a:spcBef>
              <a:buClr>
                <a:srgbClr val="000000"/>
              </a:buClr>
              <a:buFont typeface="Arial"/>
              <a:buNone/>
              <a:defRPr/>
            </a:pPr>
            <a:endParaRPr lang="en-US" altLang="en-US" sz="2000" dirty="0">
              <a:solidFill>
                <a:srgbClr val="000000"/>
              </a:solidFill>
              <a:latin typeface="Arial" pitchFamily="34" charset="0"/>
              <a:cs typeface="Arial" pitchFamily="34" charset="0"/>
              <a:sym typeface="Calibri" pitchFamily="34" charset="0"/>
            </a:endParaRPr>
          </a:p>
        </p:txBody>
      </p:sp>
      <p:sp>
        <p:nvSpPr>
          <p:cNvPr id="5" name="Text Placeholder 4"/>
          <p:cNvSpPr>
            <a:spLocks noGrp="1"/>
          </p:cNvSpPr>
          <p:nvPr>
            <p:ph type="body" sz="quarter" idx="10"/>
          </p:nvPr>
        </p:nvSpPr>
        <p:spPr/>
        <p:txBody>
          <a:bodyPr/>
          <a:lstStyle/>
          <a:p>
            <a:pPr algn="ctr"/>
            <a:r>
              <a:rPr lang="en-US" sz="2800" dirty="0"/>
              <a:t>Finding Good Sources for Sets</a:t>
            </a:r>
          </a:p>
        </p:txBody>
      </p:sp>
      <p:pic>
        <p:nvPicPr>
          <p:cNvPr id="9" name="Picture 8">
            <a:extLst>
              <a:ext uri="{FF2B5EF4-FFF2-40B4-BE49-F238E27FC236}">
                <a16:creationId xmlns:a16="http://schemas.microsoft.com/office/drawing/2014/main" id="{56D135AD-5988-4D5C-A665-2B56B04E9E34}"/>
              </a:ext>
            </a:extLst>
          </p:cNvPr>
          <p:cNvPicPr>
            <a:picLocks noChangeAspect="1"/>
          </p:cNvPicPr>
          <p:nvPr/>
        </p:nvPicPr>
        <p:blipFill>
          <a:blip r:embed="rId3"/>
          <a:stretch>
            <a:fillRect/>
          </a:stretch>
        </p:blipFill>
        <p:spPr>
          <a:xfrm>
            <a:off x="6716623" y="1392364"/>
            <a:ext cx="1914525" cy="2390775"/>
          </a:xfrm>
          <a:prstGeom prst="rect">
            <a:avLst/>
          </a:prstGeom>
        </p:spPr>
      </p:pic>
    </p:spTree>
    <p:extLst>
      <p:ext uri="{BB962C8B-B14F-4D97-AF65-F5344CB8AC3E}">
        <p14:creationId xmlns:p14="http://schemas.microsoft.com/office/powerpoint/2010/main" val="260656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sz="2800" dirty="0"/>
              <a:t>Item Writing Components</a:t>
            </a:r>
          </a:p>
        </p:txBody>
      </p:sp>
      <p:sp>
        <p:nvSpPr>
          <p:cNvPr id="4" name="TextBox 3">
            <a:extLst>
              <a:ext uri="{FF2B5EF4-FFF2-40B4-BE49-F238E27FC236}">
                <a16:creationId xmlns:a16="http://schemas.microsoft.com/office/drawing/2014/main" id="{BA221EDE-07AB-41AA-9E89-B1B3A529B843}"/>
              </a:ext>
            </a:extLst>
          </p:cNvPr>
          <p:cNvSpPr txBox="1"/>
          <p:nvPr/>
        </p:nvSpPr>
        <p:spPr>
          <a:xfrm>
            <a:off x="626728" y="1223319"/>
            <a:ext cx="7946999" cy="4706417"/>
          </a:xfrm>
          <a:prstGeom prst="rect">
            <a:avLst/>
          </a:prstGeom>
          <a:noFill/>
        </p:spPr>
        <p:txBody>
          <a:bodyPr wrap="square" rtlCol="0">
            <a:spAutoFit/>
          </a:bodyPr>
          <a:lstStyle/>
          <a:p>
            <a:pPr>
              <a:spcAft>
                <a:spcPts val="600"/>
              </a:spcAft>
              <a:buFont typeface="Arial" panose="020B0604020202020204" pitchFamily="34" charset="0"/>
              <a:buNone/>
              <a:defRPr/>
            </a:pPr>
            <a:r>
              <a:rPr lang="en-US" altLang="en-US" sz="2400" b="1" dirty="0">
                <a:latin typeface="Arial" panose="020B0604020202020204" pitchFamily="34" charset="0"/>
                <a:cs typeface="Arial" panose="020B0604020202020204" pitchFamily="34" charset="0"/>
              </a:rPr>
              <a:t>Importance of Item Alignment</a:t>
            </a:r>
          </a:p>
          <a:p>
            <a:pPr marL="742950" lvl="1" indent="-285750">
              <a:spcAft>
                <a:spcPts val="600"/>
              </a:spcAft>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Measures student understanding of what is taught in the classroom</a:t>
            </a:r>
          </a:p>
          <a:p>
            <a:pPr lvl="1">
              <a:spcAft>
                <a:spcPts val="600"/>
              </a:spcAft>
              <a:defRPr/>
            </a:pPr>
            <a:endParaRPr lang="en-US" altLang="en-US" sz="2400" dirty="0">
              <a:latin typeface="Arial" panose="020B0604020202020204" pitchFamily="34" charset="0"/>
              <a:cs typeface="Arial" panose="020B0604020202020204" pitchFamily="34" charset="0"/>
            </a:endParaRPr>
          </a:p>
          <a:p>
            <a:pPr>
              <a:spcBef>
                <a:spcPts val="513"/>
              </a:spcBef>
              <a:buClr>
                <a:srgbClr val="000000"/>
              </a:buClr>
              <a:defRPr/>
            </a:pPr>
            <a:r>
              <a:rPr lang="en-US" altLang="en-US" sz="2400" b="1" dirty="0">
                <a:solidFill>
                  <a:srgbClr val="000000"/>
                </a:solidFill>
                <a:latin typeface="Arial" pitchFamily="34" charset="0"/>
                <a:cs typeface="Arial" pitchFamily="34" charset="0"/>
                <a:sym typeface="Calibri" pitchFamily="34" charset="0"/>
              </a:rPr>
              <a:t>Content Alignment</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Define the theme of the set</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Items should build toward a culminating topic</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Consider the GLEs you want to address</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Items must address relevant content in the standards</a:t>
            </a:r>
          </a:p>
          <a:p>
            <a:pPr>
              <a:spcAft>
                <a:spcPts val="600"/>
              </a:spcAft>
              <a:buFont typeface="Arial" panose="020B0604020202020204" pitchFamily="34" charset="0"/>
              <a:buNone/>
              <a:defRPr/>
            </a:pP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23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1033454"/>
            <a:ext cx="7946999" cy="4975721"/>
          </a:xfrm>
          <a:prstGeom prst="rect">
            <a:avLst/>
          </a:prstGeom>
          <a:noFill/>
        </p:spPr>
        <p:txBody>
          <a:bodyPr wrap="square" rtlCol="0">
            <a:spAutoFit/>
          </a:bodyPr>
          <a:lstStyle/>
          <a:p>
            <a:pPr>
              <a:spcBef>
                <a:spcPts val="513"/>
              </a:spcBef>
              <a:buClr>
                <a:srgbClr val="000000"/>
              </a:buClr>
              <a:defRPr/>
            </a:pPr>
            <a:r>
              <a:rPr lang="en-US" altLang="en-US" sz="2400" b="1" dirty="0">
                <a:solidFill>
                  <a:srgbClr val="000000"/>
                </a:solidFill>
                <a:latin typeface="Arial" pitchFamily="34" charset="0"/>
                <a:cs typeface="Arial" pitchFamily="34" charset="0"/>
                <a:sym typeface="Calibri" pitchFamily="34" charset="0"/>
              </a:rPr>
              <a:t>Grade-Level Appropriateness</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Use contexts and language that are grade-level appropriate</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Avoid the use of complex vocabulary</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Use high-frequency words instead of low-frequency words when possible</a:t>
            </a:r>
          </a:p>
          <a:p>
            <a:pPr marL="323850" lvl="1">
              <a:spcBef>
                <a:spcPts val="450"/>
              </a:spcBef>
              <a:buClr>
                <a:srgbClr val="000000"/>
              </a:buClr>
              <a:defRPr/>
            </a:pPr>
            <a:r>
              <a:rPr lang="en-US" altLang="en-US" sz="2000" dirty="0">
                <a:solidFill>
                  <a:srgbClr val="000000"/>
                </a:solidFill>
                <a:latin typeface="Arial" pitchFamily="34" charset="0"/>
                <a:cs typeface="Arial" pitchFamily="34" charset="0"/>
                <a:sym typeface="Calibri" pitchFamily="34" charset="0"/>
              </a:rPr>
              <a:t> </a:t>
            </a:r>
          </a:p>
          <a:p>
            <a:pPr>
              <a:spcBef>
                <a:spcPts val="513"/>
              </a:spcBef>
              <a:buClr>
                <a:srgbClr val="000000"/>
              </a:buClr>
              <a:defRPr/>
            </a:pPr>
            <a:r>
              <a:rPr lang="en-US" altLang="en-US" sz="2400" b="1" dirty="0">
                <a:solidFill>
                  <a:srgbClr val="000000"/>
                </a:solidFill>
                <a:latin typeface="Arial" pitchFamily="34" charset="0"/>
                <a:cs typeface="Arial" pitchFamily="34" charset="0"/>
                <a:sym typeface="Calibri" pitchFamily="34" charset="0"/>
              </a:rPr>
              <a:t>Item Clarity</a:t>
            </a:r>
          </a:p>
          <a:p>
            <a:pPr marL="625475" lvl="1" indent="-277813">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It must be clear what the student is being asked to do</a:t>
            </a:r>
          </a:p>
          <a:p>
            <a:pPr marL="625475" lvl="1" indent="-277813">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Item stem and answer options should be clear</a:t>
            </a:r>
          </a:p>
          <a:p>
            <a:pPr marL="625475" lvl="1" indent="-277813">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Avoid the use of jargon</a:t>
            </a:r>
          </a:p>
        </p:txBody>
      </p:sp>
      <p:sp>
        <p:nvSpPr>
          <p:cNvPr id="5" name="Text Placeholder 4"/>
          <p:cNvSpPr>
            <a:spLocks noGrp="1"/>
          </p:cNvSpPr>
          <p:nvPr>
            <p:ph type="body" sz="quarter" idx="10"/>
          </p:nvPr>
        </p:nvSpPr>
        <p:spPr/>
        <p:txBody>
          <a:bodyPr/>
          <a:lstStyle/>
          <a:p>
            <a:pPr algn="ctr"/>
            <a:r>
              <a:rPr lang="en-US" sz="2800" dirty="0"/>
              <a:t>Item Writing Components</a:t>
            </a:r>
          </a:p>
        </p:txBody>
      </p:sp>
    </p:spTree>
    <p:extLst>
      <p:ext uri="{BB962C8B-B14F-4D97-AF65-F5344CB8AC3E}">
        <p14:creationId xmlns:p14="http://schemas.microsoft.com/office/powerpoint/2010/main" val="22075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7064" y="1000760"/>
            <a:ext cx="7946999" cy="5101397"/>
          </a:xfrm>
          <a:prstGeom prst="rect">
            <a:avLst/>
          </a:prstGeom>
          <a:noFill/>
        </p:spPr>
        <p:txBody>
          <a:bodyPr wrap="square" rtlCol="0">
            <a:spAutoFit/>
          </a:bodyPr>
          <a:lstStyle/>
          <a:p>
            <a:pPr>
              <a:spcBef>
                <a:spcPts val="513"/>
              </a:spcBef>
              <a:buClr>
                <a:srgbClr val="000000"/>
              </a:buClr>
              <a:defRPr/>
            </a:pPr>
            <a:r>
              <a:rPr lang="en-US" altLang="en-US" sz="2400" b="1" dirty="0">
                <a:solidFill>
                  <a:srgbClr val="000000"/>
                </a:solidFill>
                <a:latin typeface="Arial" pitchFamily="34" charset="0"/>
                <a:cs typeface="Arial" pitchFamily="34" charset="0"/>
                <a:sym typeface="Calibri" pitchFamily="34" charset="0"/>
              </a:rPr>
              <a:t>Content Accuracy</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The content of the item must be accurate</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There should be only one correct answer (MC)</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The distracters should be incorrect and address misunderstandings about the content</a:t>
            </a:r>
          </a:p>
          <a:p>
            <a:pPr marL="625475" lvl="1" indent="-301625">
              <a:spcBef>
                <a:spcPts val="450"/>
              </a:spcBef>
              <a:buClr>
                <a:srgbClr val="000000"/>
              </a:buClr>
              <a:buFont typeface="Arial" pitchFamily="34" charset="0"/>
              <a:buChar char="•"/>
              <a:defRPr/>
            </a:pPr>
            <a:endParaRPr lang="en-US" altLang="en-US" sz="2400" dirty="0">
              <a:solidFill>
                <a:srgbClr val="000000"/>
              </a:solidFill>
              <a:latin typeface="Arial" pitchFamily="34" charset="0"/>
              <a:cs typeface="Arial" pitchFamily="34" charset="0"/>
              <a:sym typeface="Calibri" pitchFamily="34" charset="0"/>
            </a:endParaRPr>
          </a:p>
          <a:p>
            <a:pPr>
              <a:spcBef>
                <a:spcPts val="513"/>
              </a:spcBef>
              <a:buClr>
                <a:srgbClr val="000000"/>
              </a:buClr>
              <a:defRPr/>
            </a:pPr>
            <a:r>
              <a:rPr lang="en-US" altLang="en-US" sz="2400" b="1" dirty="0">
                <a:solidFill>
                  <a:srgbClr val="000000"/>
                </a:solidFill>
                <a:latin typeface="Arial" pitchFamily="34" charset="0"/>
                <a:cs typeface="Arial" pitchFamily="34" charset="0"/>
                <a:sym typeface="Calibri" pitchFamily="34" charset="0"/>
              </a:rPr>
              <a:t>Bias and Sensitivity</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Item should provide equal opportunity and access for all students</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Item must protect the privacy of students</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Avoid covering sensitive topics</a:t>
            </a: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Avoid providing inappropriate portrayals of groups </a:t>
            </a:r>
          </a:p>
        </p:txBody>
      </p:sp>
      <p:sp>
        <p:nvSpPr>
          <p:cNvPr id="5" name="Text Placeholder 4"/>
          <p:cNvSpPr>
            <a:spLocks noGrp="1"/>
          </p:cNvSpPr>
          <p:nvPr>
            <p:ph type="body" sz="quarter" idx="10"/>
          </p:nvPr>
        </p:nvSpPr>
        <p:spPr/>
        <p:txBody>
          <a:bodyPr/>
          <a:lstStyle/>
          <a:p>
            <a:pPr algn="ctr"/>
            <a:r>
              <a:rPr lang="en-US" sz="2800" dirty="0"/>
              <a:t>Item Writing Components</a:t>
            </a:r>
          </a:p>
        </p:txBody>
      </p:sp>
    </p:spTree>
    <p:extLst>
      <p:ext uri="{BB962C8B-B14F-4D97-AF65-F5344CB8AC3E}">
        <p14:creationId xmlns:p14="http://schemas.microsoft.com/office/powerpoint/2010/main" val="27968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22" y="1223319"/>
            <a:ext cx="7946999" cy="4362733"/>
          </a:xfrm>
          <a:prstGeom prst="rect">
            <a:avLst/>
          </a:prstGeom>
          <a:noFill/>
        </p:spPr>
        <p:txBody>
          <a:bodyPr wrap="square" rtlCol="0">
            <a:spAutoFit/>
          </a:bodyPr>
          <a:lstStyle/>
          <a:p>
            <a:pPr marL="288925" indent="-288925">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Make sure your items use and reference the sources</a:t>
            </a:r>
          </a:p>
          <a:p>
            <a:pPr marL="288925" indent="-288925">
              <a:spcBef>
                <a:spcPts val="513"/>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marL="288925" indent="-288925">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Make use of each source at least once in the set</a:t>
            </a:r>
          </a:p>
          <a:p>
            <a:pPr marL="323850" lvl="1" indent="0">
              <a:spcBef>
                <a:spcPts val="450"/>
              </a:spcBef>
              <a:buClr>
                <a:srgbClr val="000000"/>
              </a:buClr>
              <a:buFont typeface="Arial"/>
              <a:buNone/>
              <a:defRPr/>
            </a:pPr>
            <a:endParaRPr lang="en-US" altLang="en-US" sz="2400" dirty="0">
              <a:solidFill>
                <a:srgbClr val="000000"/>
              </a:solidFill>
              <a:latin typeface="Arial" pitchFamily="34" charset="0"/>
              <a:cs typeface="Arial" pitchFamily="34" charset="0"/>
              <a:sym typeface="Calibri" pitchFamily="34" charset="0"/>
            </a:endParaRPr>
          </a:p>
          <a:p>
            <a:pPr marL="347663" indent="-347663">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Address specific elements of the sources</a:t>
            </a:r>
          </a:p>
          <a:p>
            <a:pPr marL="347663" indent="-347663">
              <a:spcBef>
                <a:spcPts val="513"/>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marL="347663" indent="-347663">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Use the sources for distracters</a:t>
            </a:r>
          </a:p>
          <a:p>
            <a:pPr>
              <a:spcBef>
                <a:spcPts val="513"/>
              </a:spcBef>
              <a:buClr>
                <a:srgbClr val="000000"/>
              </a:buClr>
              <a:defRPr/>
            </a:pPr>
            <a:endParaRPr lang="en-US" altLang="en-US" sz="2400" dirty="0">
              <a:solidFill>
                <a:srgbClr val="000000"/>
              </a:solidFill>
              <a:latin typeface="Arial" pitchFamily="34" charset="0"/>
              <a:cs typeface="Arial" pitchFamily="34" charset="0"/>
              <a:sym typeface="Calibri" pitchFamily="34" charset="0"/>
            </a:endParaRPr>
          </a:p>
          <a:p>
            <a:pPr marL="347663" indent="-347663">
              <a:spcBef>
                <a:spcPts val="513"/>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marL="347663" indent="-347663">
              <a:spcBef>
                <a:spcPts val="513"/>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p:txBody>
      </p:sp>
      <p:sp>
        <p:nvSpPr>
          <p:cNvPr id="5" name="Text Placeholder 4"/>
          <p:cNvSpPr>
            <a:spLocks noGrp="1"/>
          </p:cNvSpPr>
          <p:nvPr>
            <p:ph type="body" sz="quarter" idx="10"/>
          </p:nvPr>
        </p:nvSpPr>
        <p:spPr/>
        <p:txBody>
          <a:bodyPr/>
          <a:lstStyle/>
          <a:p>
            <a:pPr algn="ctr"/>
            <a:r>
              <a:rPr lang="en-US" sz="2800" dirty="0"/>
              <a:t>Using the Sources with Items</a:t>
            </a:r>
          </a:p>
        </p:txBody>
      </p:sp>
    </p:spTree>
    <p:extLst>
      <p:ext uri="{BB962C8B-B14F-4D97-AF65-F5344CB8AC3E}">
        <p14:creationId xmlns:p14="http://schemas.microsoft.com/office/powerpoint/2010/main" val="244959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p:cNvSpPr>
            <a:spLocks noGrp="1"/>
          </p:cNvSpPr>
          <p:nvPr>
            <p:ph type="body" sz="quarter" idx="10"/>
          </p:nvPr>
        </p:nvSpPr>
        <p:spPr>
          <a:xfrm>
            <a:off x="523240" y="335598"/>
            <a:ext cx="8092440" cy="1121728"/>
          </a:xfrm>
        </p:spPr>
        <p:txBody>
          <a:bodyPr/>
          <a:lstStyle/>
          <a:p>
            <a:pPr algn="ctr">
              <a:lnSpc>
                <a:spcPct val="100000"/>
              </a:lnSpc>
            </a:pPr>
            <a:r>
              <a:rPr lang="en-US" sz="2800" dirty="0"/>
              <a:t>Constructed-Response and </a:t>
            </a:r>
          </a:p>
          <a:p>
            <a:pPr algn="ctr">
              <a:lnSpc>
                <a:spcPct val="100000"/>
              </a:lnSpc>
            </a:pPr>
            <a:r>
              <a:rPr lang="en-US" sz="2800" dirty="0"/>
              <a:t>Extended-Response Items</a:t>
            </a:r>
          </a:p>
        </p:txBody>
      </p:sp>
      <p:sp>
        <p:nvSpPr>
          <p:cNvPr id="34" name="Content Placeholder 2">
            <a:extLst>
              <a:ext uri="{FF2B5EF4-FFF2-40B4-BE49-F238E27FC236}">
                <a16:creationId xmlns:a16="http://schemas.microsoft.com/office/drawing/2014/main" id="{5712D87F-CC35-49D9-BFD2-64D39ACF33F0}"/>
              </a:ext>
            </a:extLst>
          </p:cNvPr>
          <p:cNvSpPr txBox="1">
            <a:spLocks/>
          </p:cNvSpPr>
          <p:nvPr/>
        </p:nvSpPr>
        <p:spPr>
          <a:xfrm>
            <a:off x="523240" y="1457326"/>
            <a:ext cx="6934200" cy="4191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0638">
              <a:spcBef>
                <a:spcPts val="513"/>
              </a:spcBef>
              <a:buClr>
                <a:srgbClr val="000000"/>
              </a:buClr>
              <a:buFont typeface="Wingdings" pitchFamily="2" charset="2"/>
              <a:buNone/>
              <a:defRPr/>
            </a:pPr>
            <a:endParaRPr lang="en-US" altLang="en-US" sz="1000" b="1" dirty="0">
              <a:solidFill>
                <a:srgbClr val="000000"/>
              </a:solidFill>
              <a:latin typeface="Arial" pitchFamily="34" charset="0"/>
              <a:cs typeface="Arial" pitchFamily="34" charset="0"/>
              <a:sym typeface="Calibri" pitchFamily="34" charset="0"/>
            </a:endParaRPr>
          </a:p>
        </p:txBody>
      </p:sp>
      <p:graphicFrame>
        <p:nvGraphicFramePr>
          <p:cNvPr id="5" name="Diagram 4">
            <a:extLst>
              <a:ext uri="{FF2B5EF4-FFF2-40B4-BE49-F238E27FC236}">
                <a16:creationId xmlns:a16="http://schemas.microsoft.com/office/drawing/2014/main" id="{AE75C537-4443-4944-A108-0B12A61EF301}"/>
              </a:ext>
            </a:extLst>
          </p:cNvPr>
          <p:cNvGraphicFramePr/>
          <p:nvPr>
            <p:extLst>
              <p:ext uri="{D42A27DB-BD31-4B8C-83A1-F6EECF244321}">
                <p14:modId xmlns:p14="http://schemas.microsoft.com/office/powerpoint/2010/main" val="1580279876"/>
              </p:ext>
            </p:extLst>
          </p:nvPr>
        </p:nvGraphicFramePr>
        <p:xfrm>
          <a:off x="1179810" y="1427093"/>
          <a:ext cx="7353808" cy="4610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1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p:cNvSpPr>
            <a:spLocks noGrp="1"/>
          </p:cNvSpPr>
          <p:nvPr>
            <p:ph type="body" sz="quarter" idx="10"/>
          </p:nvPr>
        </p:nvSpPr>
        <p:spPr>
          <a:xfrm>
            <a:off x="523240" y="335598"/>
            <a:ext cx="8092440" cy="1121728"/>
          </a:xfrm>
        </p:spPr>
        <p:txBody>
          <a:bodyPr/>
          <a:lstStyle/>
          <a:p>
            <a:pPr algn="ctr">
              <a:lnSpc>
                <a:spcPct val="100000"/>
              </a:lnSpc>
            </a:pPr>
            <a:r>
              <a:rPr lang="en-US" sz="2800" dirty="0"/>
              <a:t>Writing Constructed-Response and </a:t>
            </a:r>
          </a:p>
          <a:p>
            <a:pPr algn="ctr">
              <a:lnSpc>
                <a:spcPct val="100000"/>
              </a:lnSpc>
            </a:pPr>
            <a:r>
              <a:rPr lang="en-US" sz="2800" dirty="0"/>
              <a:t>Extended-Response Items</a:t>
            </a:r>
          </a:p>
        </p:txBody>
      </p:sp>
      <p:sp>
        <p:nvSpPr>
          <p:cNvPr id="34" name="Content Placeholder 2">
            <a:extLst>
              <a:ext uri="{FF2B5EF4-FFF2-40B4-BE49-F238E27FC236}">
                <a16:creationId xmlns:a16="http://schemas.microsoft.com/office/drawing/2014/main" id="{5712D87F-CC35-49D9-BFD2-64D39ACF33F0}"/>
              </a:ext>
            </a:extLst>
          </p:cNvPr>
          <p:cNvSpPr txBox="1">
            <a:spLocks/>
          </p:cNvSpPr>
          <p:nvPr/>
        </p:nvSpPr>
        <p:spPr>
          <a:xfrm>
            <a:off x="523240" y="1457326"/>
            <a:ext cx="8092440" cy="4191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50" indent="0">
              <a:spcBef>
                <a:spcPts val="0"/>
              </a:spcBef>
              <a:buClr>
                <a:srgbClr val="000000"/>
              </a:buClr>
              <a:buNone/>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0"/>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It is the culminating item of the set, but write it </a:t>
            </a:r>
            <a:r>
              <a:rPr lang="en-US" altLang="en-US" sz="2400" b="1" dirty="0">
                <a:solidFill>
                  <a:srgbClr val="000000"/>
                </a:solidFill>
                <a:latin typeface="Arial" pitchFamily="34" charset="0"/>
                <a:cs typeface="Arial" pitchFamily="34" charset="0"/>
                <a:sym typeface="Calibri" pitchFamily="34" charset="0"/>
              </a:rPr>
              <a:t>first</a:t>
            </a:r>
          </a:p>
          <a:p>
            <a:pPr indent="-184150">
              <a:spcBef>
                <a:spcPts val="0"/>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0"/>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Avoid cueing but scaffold from the selected-response items</a:t>
            </a:r>
          </a:p>
          <a:p>
            <a:pPr indent="-184150">
              <a:spcBef>
                <a:spcPts val="0"/>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0"/>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Clearly formulate item directions and prompts</a:t>
            </a:r>
          </a:p>
          <a:p>
            <a:pPr indent="-184150">
              <a:spcBef>
                <a:spcPts val="0"/>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0"/>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Use sources and students’ prior content knowledge</a:t>
            </a:r>
          </a:p>
          <a:p>
            <a:pPr marL="0" indent="0">
              <a:spcBef>
                <a:spcPts val="0"/>
              </a:spcBef>
              <a:buClr>
                <a:srgbClr val="000000"/>
              </a:buClr>
              <a:buFont typeface="Arial"/>
              <a:buNone/>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0"/>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Develop achievable tasks</a:t>
            </a:r>
          </a:p>
          <a:p>
            <a:pPr indent="-20638">
              <a:spcBef>
                <a:spcPts val="513"/>
              </a:spcBef>
              <a:buClr>
                <a:srgbClr val="000000"/>
              </a:buClr>
              <a:buFont typeface="Wingdings" pitchFamily="2" charset="2"/>
              <a:buNone/>
              <a:defRPr/>
            </a:pPr>
            <a:endParaRPr lang="en-US" altLang="en-US" sz="1000" b="1" dirty="0">
              <a:solidFill>
                <a:srgbClr val="000000"/>
              </a:solidFill>
              <a:latin typeface="Arial" pitchFamily="34" charset="0"/>
              <a:cs typeface="Arial" pitchFamily="34" charset="0"/>
              <a:sym typeface="Calibri" pitchFamily="34" charset="0"/>
            </a:endParaRPr>
          </a:p>
        </p:txBody>
      </p:sp>
    </p:spTree>
    <p:extLst>
      <p:ext uri="{BB962C8B-B14F-4D97-AF65-F5344CB8AC3E}">
        <p14:creationId xmlns:p14="http://schemas.microsoft.com/office/powerpoint/2010/main" val="70758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p:cNvSpPr>
            <a:spLocks noGrp="1"/>
          </p:cNvSpPr>
          <p:nvPr>
            <p:ph type="body" sz="quarter" idx="10"/>
          </p:nvPr>
        </p:nvSpPr>
        <p:spPr>
          <a:xfrm>
            <a:off x="523240" y="335598"/>
            <a:ext cx="8092440" cy="1121728"/>
          </a:xfrm>
        </p:spPr>
        <p:txBody>
          <a:bodyPr/>
          <a:lstStyle/>
          <a:p>
            <a:pPr algn="ctr">
              <a:lnSpc>
                <a:spcPct val="100000"/>
              </a:lnSpc>
            </a:pPr>
            <a:r>
              <a:rPr lang="en-US" sz="2800" dirty="0"/>
              <a:t>Constructed-Response and </a:t>
            </a:r>
          </a:p>
          <a:p>
            <a:pPr algn="ctr">
              <a:lnSpc>
                <a:spcPct val="100000"/>
              </a:lnSpc>
            </a:pPr>
            <a:r>
              <a:rPr lang="en-US" sz="2800" dirty="0"/>
              <a:t>Extended-Response Items</a:t>
            </a:r>
          </a:p>
        </p:txBody>
      </p:sp>
      <p:sp>
        <p:nvSpPr>
          <p:cNvPr id="34" name="Content Placeholder 2">
            <a:extLst>
              <a:ext uri="{FF2B5EF4-FFF2-40B4-BE49-F238E27FC236}">
                <a16:creationId xmlns:a16="http://schemas.microsoft.com/office/drawing/2014/main" id="{5712D87F-CC35-49D9-BFD2-64D39ACF33F0}"/>
              </a:ext>
            </a:extLst>
          </p:cNvPr>
          <p:cNvSpPr txBox="1">
            <a:spLocks/>
          </p:cNvSpPr>
          <p:nvPr/>
        </p:nvSpPr>
        <p:spPr>
          <a:xfrm>
            <a:off x="523240" y="1457326"/>
            <a:ext cx="6934200" cy="4191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0638">
              <a:spcBef>
                <a:spcPts val="513"/>
              </a:spcBef>
              <a:buClr>
                <a:srgbClr val="000000"/>
              </a:buClr>
              <a:buFont typeface="Wingdings" pitchFamily="2" charset="2"/>
              <a:buNone/>
              <a:defRPr/>
            </a:pPr>
            <a:endParaRPr lang="en-US" altLang="en-US" sz="1000" b="1" dirty="0">
              <a:solidFill>
                <a:srgbClr val="000000"/>
              </a:solidFill>
              <a:latin typeface="Arial" pitchFamily="34" charset="0"/>
              <a:cs typeface="Arial" pitchFamily="34" charset="0"/>
              <a:sym typeface="Calibri" pitchFamily="34" charset="0"/>
            </a:endParaRPr>
          </a:p>
        </p:txBody>
      </p:sp>
      <p:sp>
        <p:nvSpPr>
          <p:cNvPr id="2" name="Rectangle 1">
            <a:extLst>
              <a:ext uri="{FF2B5EF4-FFF2-40B4-BE49-F238E27FC236}">
                <a16:creationId xmlns:a16="http://schemas.microsoft.com/office/drawing/2014/main" id="{70F15399-F5A3-41F0-8AEA-F22B5C958500}"/>
              </a:ext>
            </a:extLst>
          </p:cNvPr>
          <p:cNvSpPr/>
          <p:nvPr/>
        </p:nvSpPr>
        <p:spPr>
          <a:xfrm>
            <a:off x="523240" y="1552576"/>
            <a:ext cx="8092440" cy="3624069"/>
          </a:xfrm>
          <a:prstGeom prst="rect">
            <a:avLst/>
          </a:prstGeom>
        </p:spPr>
        <p:txBody>
          <a:bodyPr wrap="square">
            <a:spAutoFit/>
          </a:bodyPr>
          <a:lstStyle/>
          <a:p>
            <a:pPr marL="288925" indent="-288925">
              <a:spcBef>
                <a:spcPts val="513"/>
              </a:spcBef>
              <a:buClr>
                <a:srgbClr val="000000"/>
              </a:buClr>
              <a:buFontTx/>
              <a:buNone/>
            </a:pPr>
            <a:r>
              <a:rPr lang="en-US" altLang="en-US" sz="1600" b="1" dirty="0">
                <a:solidFill>
                  <a:srgbClr val="000000"/>
                </a:solidFill>
                <a:latin typeface="Arial" panose="020B0604020202020204" pitchFamily="34" charset="0"/>
                <a:cs typeface="Arial" panose="020B0604020202020204" pitchFamily="34" charset="0"/>
                <a:sym typeface="Calibri" panose="020F0502020204030204" pitchFamily="34" charset="0"/>
              </a:rPr>
              <a:t>Constructed-Response Item</a:t>
            </a:r>
          </a:p>
          <a:p>
            <a:pPr marL="288925" indent="-288925">
              <a:spcBef>
                <a:spcPts val="513"/>
              </a:spcBef>
              <a:buClr>
                <a:srgbClr val="000000"/>
              </a:buClr>
              <a:buFontTx/>
              <a:buNone/>
            </a:pPr>
            <a:r>
              <a:rPr lang="en-US" altLang="en-US" sz="1600" dirty="0">
                <a:solidFill>
                  <a:srgbClr val="000000"/>
                </a:solidFill>
                <a:latin typeface="Arial" panose="020B0604020202020204" pitchFamily="34" charset="0"/>
                <a:cs typeface="Arial" panose="020B0604020202020204" pitchFamily="34" charset="0"/>
                <a:sym typeface="Calibri" panose="020F0502020204030204" pitchFamily="34" charset="0"/>
              </a:rPr>
              <a:t>	Based on the sources and your knowledge of social studies, describe </a:t>
            </a:r>
            <a:r>
              <a:rPr lang="en-US" altLang="en-US" sz="1600" b="1" dirty="0">
                <a:solidFill>
                  <a:srgbClr val="000000"/>
                </a:solidFill>
                <a:latin typeface="Arial" panose="020B0604020202020204" pitchFamily="34" charset="0"/>
                <a:cs typeface="Arial" panose="020B0604020202020204" pitchFamily="34" charset="0"/>
                <a:sym typeface="Calibri" panose="020F0502020204030204" pitchFamily="34" charset="0"/>
              </a:rPr>
              <a:t>two</a:t>
            </a:r>
            <a:r>
              <a:rPr lang="en-US" altLang="en-US" sz="1600" dirty="0">
                <a:solidFill>
                  <a:srgbClr val="000000"/>
                </a:solidFill>
                <a:latin typeface="Arial" panose="020B0604020202020204" pitchFamily="34" charset="0"/>
                <a:cs typeface="Arial" panose="020B0604020202020204" pitchFamily="34" charset="0"/>
                <a:sym typeface="Calibri" panose="020F0502020204030204" pitchFamily="34" charset="0"/>
              </a:rPr>
              <a:t> actions taken by the colonists in response to the violations of rights by the British.</a:t>
            </a:r>
          </a:p>
          <a:p>
            <a:pPr indent="-20638">
              <a:spcBef>
                <a:spcPts val="513"/>
              </a:spcBef>
              <a:buClr>
                <a:srgbClr val="000000"/>
              </a:buClr>
              <a:buFont typeface="Wingdings" pitchFamily="2" charset="2"/>
              <a:buNone/>
              <a:defRPr/>
            </a:pPr>
            <a:endParaRPr lang="en-US" altLang="en-US" sz="1600" b="1" dirty="0">
              <a:solidFill>
                <a:srgbClr val="000000"/>
              </a:solidFill>
              <a:latin typeface="Arial" pitchFamily="34" charset="0"/>
              <a:cs typeface="Arial" pitchFamily="34" charset="0"/>
              <a:sym typeface="Calibri" pitchFamily="34" charset="0"/>
            </a:endParaRPr>
          </a:p>
          <a:p>
            <a:pPr marL="288925" indent="-288925">
              <a:spcBef>
                <a:spcPts val="513"/>
              </a:spcBef>
              <a:buClr>
                <a:srgbClr val="000000"/>
              </a:buClr>
              <a:buFontTx/>
              <a:buNone/>
            </a:pPr>
            <a:r>
              <a:rPr lang="en-US" altLang="en-US" sz="1600" b="1" dirty="0">
                <a:solidFill>
                  <a:srgbClr val="000000"/>
                </a:solidFill>
                <a:latin typeface="Arial" pitchFamily="34" charset="0"/>
                <a:cs typeface="Arial" pitchFamily="34" charset="0"/>
                <a:sym typeface="Calibri" pitchFamily="34" charset="0"/>
              </a:rPr>
              <a:t>Extended-Response Item</a:t>
            </a:r>
          </a:p>
          <a:p>
            <a:pPr marL="288925" indent="-288925">
              <a:spcBef>
                <a:spcPts val="513"/>
              </a:spcBef>
              <a:buClr>
                <a:srgbClr val="000000"/>
              </a:buClr>
              <a:buFontTx/>
              <a:buNone/>
            </a:pPr>
            <a:r>
              <a:rPr lang="en-US" altLang="en-US" sz="1600" dirty="0">
                <a:solidFill>
                  <a:srgbClr val="000000"/>
                </a:solidFill>
                <a:latin typeface="Arial" panose="020B0604020202020204" pitchFamily="34" charset="0"/>
                <a:cs typeface="Arial" panose="020B0604020202020204" pitchFamily="34" charset="0"/>
                <a:sym typeface="Calibri" panose="020F0502020204030204" pitchFamily="34" charset="0"/>
              </a:rPr>
              <a:t>	Based on the sources and your knowledge of social studies, analyze how European explorers contributed to the trade that developed between the Americas and Europe.</a:t>
            </a:r>
          </a:p>
          <a:p>
            <a:pPr marL="288925" indent="-288925">
              <a:spcBef>
                <a:spcPts val="513"/>
              </a:spcBef>
              <a:buClr>
                <a:srgbClr val="000000"/>
              </a:buClr>
              <a:buFontTx/>
              <a:buNone/>
            </a:pPr>
            <a:r>
              <a:rPr lang="en-US" altLang="en-US" sz="1600" dirty="0">
                <a:solidFill>
                  <a:srgbClr val="000000"/>
                </a:solidFill>
                <a:latin typeface="Arial" panose="020B0604020202020204" pitchFamily="34" charset="0"/>
                <a:cs typeface="Arial" panose="020B0604020202020204" pitchFamily="34" charset="0"/>
                <a:sym typeface="Calibri" panose="020F0502020204030204" pitchFamily="34" charset="0"/>
              </a:rPr>
              <a:t>	As you write, follow the directions below.</a:t>
            </a:r>
          </a:p>
          <a:p>
            <a:pPr marL="650875" lvl="2" indent="-288925">
              <a:spcBef>
                <a:spcPts val="513"/>
              </a:spcBef>
              <a:buClr>
                <a:srgbClr val="000000"/>
              </a:buClr>
              <a:buFontTx/>
              <a:buChar char="•"/>
            </a:pPr>
            <a:r>
              <a:rPr lang="en-US" altLang="en-US" sz="1600" dirty="0">
                <a:solidFill>
                  <a:srgbClr val="000000"/>
                </a:solidFill>
                <a:latin typeface="Arial" panose="020B0604020202020204" pitchFamily="34" charset="0"/>
                <a:cs typeface="Arial" panose="020B0604020202020204" pitchFamily="34" charset="0"/>
                <a:sym typeface="Calibri" panose="020F0502020204030204" pitchFamily="34" charset="0"/>
              </a:rPr>
              <a:t>Address all parts of the prompt.</a:t>
            </a:r>
          </a:p>
          <a:p>
            <a:pPr marL="650875" lvl="2" indent="-288925">
              <a:spcBef>
                <a:spcPts val="513"/>
              </a:spcBef>
              <a:buClr>
                <a:srgbClr val="000000"/>
              </a:buClr>
              <a:buFontTx/>
              <a:buChar char="•"/>
            </a:pPr>
            <a:r>
              <a:rPr lang="en-US" altLang="en-US" sz="1600" dirty="0">
                <a:solidFill>
                  <a:srgbClr val="000000"/>
                </a:solidFill>
                <a:latin typeface="Arial" panose="020B0604020202020204" pitchFamily="34" charset="0"/>
                <a:cs typeface="Arial" panose="020B0604020202020204" pitchFamily="34" charset="0"/>
                <a:sym typeface="Calibri" panose="020F0502020204030204" pitchFamily="34" charset="0"/>
              </a:rPr>
              <a:t>Include information and examples from your own knowledge of social studies.</a:t>
            </a:r>
          </a:p>
          <a:p>
            <a:pPr marL="650875" lvl="2" indent="-288925">
              <a:spcBef>
                <a:spcPts val="513"/>
              </a:spcBef>
              <a:buClr>
                <a:srgbClr val="000000"/>
              </a:buClr>
              <a:buFontTx/>
              <a:buChar char="•"/>
            </a:pPr>
            <a:r>
              <a:rPr lang="en-US" altLang="en-US" sz="1600" dirty="0">
                <a:solidFill>
                  <a:srgbClr val="000000"/>
                </a:solidFill>
                <a:latin typeface="Arial" panose="020B0604020202020204" pitchFamily="34" charset="0"/>
                <a:cs typeface="Arial" panose="020B0604020202020204" pitchFamily="34" charset="0"/>
                <a:sym typeface="Calibri" panose="020F0502020204030204" pitchFamily="34" charset="0"/>
              </a:rPr>
              <a:t>Use evidence from the sources to support your response.</a:t>
            </a:r>
          </a:p>
          <a:p>
            <a:pPr marL="650875" lvl="2" indent="-288925">
              <a:spcBef>
                <a:spcPts val="513"/>
              </a:spcBef>
              <a:buClr>
                <a:srgbClr val="000000"/>
              </a:buClr>
              <a:buFontTx/>
              <a:buChar char="•"/>
            </a:pPr>
            <a:r>
              <a:rPr lang="en-US" altLang="en-US" sz="1600" dirty="0">
                <a:solidFill>
                  <a:srgbClr val="000000"/>
                </a:solidFill>
                <a:latin typeface="Arial" panose="020B0604020202020204" pitchFamily="34" charset="0"/>
                <a:cs typeface="Arial" panose="020B0604020202020204" pitchFamily="34" charset="0"/>
                <a:sym typeface="Calibri" panose="020F0502020204030204" pitchFamily="34" charset="0"/>
              </a:rPr>
              <a:t>Follow the steps on the Checklist as you write your response.</a:t>
            </a:r>
            <a:endParaRPr lang="en-US" sz="1600" dirty="0"/>
          </a:p>
        </p:txBody>
      </p:sp>
    </p:spTree>
    <p:extLst>
      <p:ext uri="{BB962C8B-B14F-4D97-AF65-F5344CB8AC3E}">
        <p14:creationId xmlns:p14="http://schemas.microsoft.com/office/powerpoint/2010/main" val="36904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1000760"/>
            <a:ext cx="7946999" cy="6024726"/>
          </a:xfrm>
          <a:prstGeom prst="rect">
            <a:avLst/>
          </a:prstGeom>
          <a:noFill/>
        </p:spPr>
        <p:txBody>
          <a:bodyPr wrap="square" rtlCol="0">
            <a:spAutoFit/>
          </a:bodyPr>
          <a:lstStyle/>
          <a:p>
            <a:pPr marL="288925" indent="-288925">
              <a:spcBef>
                <a:spcPts val="513"/>
              </a:spcBef>
              <a:buClr>
                <a:srgbClr val="000000"/>
              </a:buClr>
              <a:buFontTx/>
              <a:buNone/>
            </a:pPr>
            <a:endParaRPr lang="en-US" altLang="en-US" sz="2400" b="1"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513"/>
              </a:spcBef>
              <a:buClr>
                <a:srgbClr val="000000"/>
              </a:buClr>
              <a:buFont typeface="Wingdings" panose="05000000000000000000" pitchFamily="2" charset="2"/>
              <a:buChar char="q"/>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Based on the sources and your knowledge of social studies, explain </a:t>
            </a:r>
            <a:r>
              <a:rPr lang="en-US" altLang="en-US" sz="2400" b="1" dirty="0">
                <a:solidFill>
                  <a:srgbClr val="000000"/>
                </a:solidFill>
                <a:latin typeface="Arial" panose="020B0604020202020204" pitchFamily="34" charset="0"/>
                <a:cs typeface="Arial" panose="020B0604020202020204" pitchFamily="34" charset="0"/>
                <a:sym typeface="Calibri" panose="020F0502020204030204" pitchFamily="34" charset="0"/>
              </a:rPr>
              <a:t>two</a:t>
            </a: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 reasons why you think the American Revolution began.</a:t>
            </a:r>
          </a:p>
          <a:p>
            <a:pPr>
              <a:spcBef>
                <a:spcPts val="513"/>
              </a:spcBef>
              <a:buClr>
                <a:srgbClr val="000000"/>
              </a:buClr>
              <a:buFontTx/>
              <a:buNone/>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513"/>
              </a:spcBef>
              <a:buClr>
                <a:srgbClr val="000000"/>
              </a:buClr>
              <a:buFont typeface="Wingdings" panose="05000000000000000000" pitchFamily="2" charset="2"/>
              <a:buChar char="q"/>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Based on the sources, do you think the American Revolution was a good idea?</a:t>
            </a:r>
          </a:p>
          <a:p>
            <a:pPr>
              <a:spcBef>
                <a:spcPts val="513"/>
              </a:spcBef>
              <a:buClr>
                <a:srgbClr val="000000"/>
              </a:buClr>
              <a:buFontTx/>
              <a:buNone/>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513"/>
              </a:spcBef>
              <a:buClr>
                <a:srgbClr val="000000"/>
              </a:buClr>
              <a:buFont typeface="Wingdings" panose="05000000000000000000" pitchFamily="2" charset="2"/>
              <a:buChar char="q"/>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Based on the sources and your knowledge of social studies, explain how the American Revolution affected the United States in the twenty-first century.</a:t>
            </a:r>
          </a:p>
          <a:p>
            <a:pPr>
              <a:spcBef>
                <a:spcPts val="513"/>
              </a:spcBef>
              <a:buClr>
                <a:srgbClr val="000000"/>
              </a:buClr>
              <a:buFontTx/>
              <a:buNone/>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a:spcBef>
                <a:spcPts val="513"/>
              </a:spcBef>
              <a:buClr>
                <a:srgbClr val="000000"/>
              </a:buClr>
              <a:buFontTx/>
              <a:buNone/>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288925" indent="-288925">
              <a:spcBef>
                <a:spcPts val="513"/>
              </a:spcBef>
              <a:buClr>
                <a:srgbClr val="000000"/>
              </a:buClr>
              <a:buFontTx/>
              <a:buNone/>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288925" indent="-288925">
              <a:spcBef>
                <a:spcPts val="513"/>
              </a:spcBef>
              <a:buClr>
                <a:srgbClr val="000000"/>
              </a:buClr>
              <a:buFontTx/>
              <a:buNone/>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p:txBody>
      </p:sp>
      <p:sp>
        <p:nvSpPr>
          <p:cNvPr id="5" name="Text Placeholder 4"/>
          <p:cNvSpPr>
            <a:spLocks noGrp="1"/>
          </p:cNvSpPr>
          <p:nvPr>
            <p:ph type="body" sz="quarter" idx="10"/>
          </p:nvPr>
        </p:nvSpPr>
        <p:spPr>
          <a:xfrm>
            <a:off x="523240" y="70260"/>
            <a:ext cx="7442200" cy="660400"/>
          </a:xfrm>
        </p:spPr>
        <p:txBody>
          <a:bodyPr/>
          <a:lstStyle/>
          <a:p>
            <a:pPr algn="ctr"/>
            <a:r>
              <a:rPr lang="en-US" sz="2800" dirty="0"/>
              <a:t>Examples of Flawed </a:t>
            </a:r>
          </a:p>
          <a:p>
            <a:pPr algn="ctr"/>
            <a:r>
              <a:rPr lang="en-US" sz="2800" dirty="0"/>
              <a:t>Constructed-Response Items</a:t>
            </a:r>
          </a:p>
        </p:txBody>
      </p:sp>
    </p:spTree>
    <p:extLst>
      <p:ext uri="{BB962C8B-B14F-4D97-AF65-F5344CB8AC3E}">
        <p14:creationId xmlns:p14="http://schemas.microsoft.com/office/powerpoint/2010/main" val="146644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1000760"/>
            <a:ext cx="7946999" cy="5529719"/>
          </a:xfrm>
          <a:prstGeom prst="rect">
            <a:avLst/>
          </a:prstGeom>
          <a:noFill/>
        </p:spPr>
        <p:txBody>
          <a:bodyPr wrap="square" rtlCol="0">
            <a:spAutoFit/>
          </a:bodyPr>
          <a:lstStyle/>
          <a:p>
            <a:pPr marL="288925" indent="-288925">
              <a:spcBef>
                <a:spcPts val="513"/>
              </a:spcBef>
              <a:buClr>
                <a:srgbClr val="000000"/>
              </a:buClr>
              <a:buFontTx/>
              <a:buNone/>
            </a:pPr>
            <a:endParaRPr lang="en-US" altLang="en-US" sz="2400" b="1"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513"/>
              </a:spcBef>
              <a:buClr>
                <a:srgbClr val="000000"/>
              </a:buClr>
              <a:buFont typeface="Wingdings" panose="05000000000000000000" pitchFamily="2" charset="2"/>
              <a:buChar char="q"/>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Based on the sources and your knowledge of social studies, research how European explorers contributed to the trade that developed between the Americas and Europe.</a:t>
            </a:r>
          </a:p>
          <a:p>
            <a:pPr>
              <a:spcBef>
                <a:spcPts val="513"/>
              </a:spcBef>
              <a:buClr>
                <a:srgbClr val="000000"/>
              </a:buClr>
              <a:buFontTx/>
              <a:buNone/>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a:spcBef>
                <a:spcPts val="513"/>
              </a:spcBef>
              <a:buClr>
                <a:srgbClr val="000000"/>
              </a:buClr>
              <a:buFontTx/>
              <a:buNone/>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513"/>
              </a:spcBef>
              <a:buClr>
                <a:srgbClr val="000000"/>
              </a:buClr>
              <a:buFont typeface="Wingdings" panose="05000000000000000000" pitchFamily="2" charset="2"/>
              <a:buChar char="q"/>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Based on the sources and your knowledge of social studies, why did the European explorers come to the Americas?</a:t>
            </a:r>
          </a:p>
          <a:p>
            <a:pPr>
              <a:spcBef>
                <a:spcPts val="513"/>
              </a:spcBef>
              <a:buClr>
                <a:srgbClr val="000000"/>
              </a:buClr>
              <a:buFontTx/>
              <a:buNone/>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a:spcBef>
                <a:spcPts val="513"/>
              </a:spcBef>
              <a:buClr>
                <a:srgbClr val="000000"/>
              </a:buClr>
              <a:buFontTx/>
              <a:buNone/>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a:spcBef>
                <a:spcPts val="513"/>
              </a:spcBef>
              <a:buClr>
                <a:srgbClr val="000000"/>
              </a:buClr>
              <a:buFontTx/>
              <a:buNone/>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288925" indent="-288925">
              <a:spcBef>
                <a:spcPts val="513"/>
              </a:spcBef>
              <a:buClr>
                <a:srgbClr val="000000"/>
              </a:buClr>
              <a:buFontTx/>
              <a:buNone/>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p:txBody>
      </p:sp>
      <p:sp>
        <p:nvSpPr>
          <p:cNvPr id="5" name="Text Placeholder 4"/>
          <p:cNvSpPr>
            <a:spLocks noGrp="1"/>
          </p:cNvSpPr>
          <p:nvPr>
            <p:ph type="body" sz="quarter" idx="10"/>
          </p:nvPr>
        </p:nvSpPr>
        <p:spPr>
          <a:xfrm>
            <a:off x="523240" y="25947"/>
            <a:ext cx="7442200" cy="660400"/>
          </a:xfrm>
        </p:spPr>
        <p:txBody>
          <a:bodyPr/>
          <a:lstStyle/>
          <a:p>
            <a:pPr algn="ctr"/>
            <a:r>
              <a:rPr lang="en-US" sz="2800" dirty="0"/>
              <a:t>Examples of Flawed </a:t>
            </a:r>
          </a:p>
          <a:p>
            <a:pPr algn="ctr"/>
            <a:r>
              <a:rPr lang="en-US" sz="2800" dirty="0"/>
              <a:t>Extended-Response Items</a:t>
            </a:r>
          </a:p>
        </p:txBody>
      </p:sp>
    </p:spTree>
    <p:extLst>
      <p:ext uri="{BB962C8B-B14F-4D97-AF65-F5344CB8AC3E}">
        <p14:creationId xmlns:p14="http://schemas.microsoft.com/office/powerpoint/2010/main" val="35121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amplePhoto.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98764" y="958711"/>
            <a:ext cx="6345236" cy="5415448"/>
          </a:xfrm>
          <a:prstGeom prst="rect">
            <a:avLst/>
          </a:prstGeom>
        </p:spPr>
      </p:pic>
      <p:sp>
        <p:nvSpPr>
          <p:cNvPr id="2" name="TextBox 1"/>
          <p:cNvSpPr txBox="1"/>
          <p:nvPr/>
        </p:nvSpPr>
        <p:spPr>
          <a:xfrm>
            <a:off x="597381" y="880829"/>
            <a:ext cx="4902200" cy="5255285"/>
          </a:xfrm>
          <a:prstGeom prst="rect">
            <a:avLst/>
          </a:prstGeom>
          <a:noFill/>
        </p:spPr>
        <p:txBody>
          <a:bodyPr wrap="square" rtlCol="0">
            <a:spAutoFit/>
          </a:bodyPr>
          <a:lstStyle/>
          <a:p>
            <a:pPr marL="342900" indent="-342900">
              <a:spcBef>
                <a:spcPts val="325"/>
              </a:spcBef>
              <a:buClr>
                <a:srgbClr val="000000"/>
              </a:buClr>
              <a:defRPr/>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Purpose of Set Designs</a:t>
            </a:r>
          </a:p>
          <a:p>
            <a:pPr>
              <a:spcBef>
                <a:spcPts val="325"/>
              </a:spcBef>
              <a:buClr>
                <a:srgbClr val="000000"/>
              </a:buClr>
              <a:defRPr/>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Set Designs</a:t>
            </a:r>
          </a:p>
          <a:p>
            <a:pPr marL="342900" indent="-342900">
              <a:spcBef>
                <a:spcPts val="325"/>
              </a:spcBef>
              <a:buClr>
                <a:srgbClr val="000000"/>
              </a:buClr>
              <a:buFont typeface="Wingdings" panose="05000000000000000000" pitchFamily="2" charset="2"/>
              <a:buChar char="q"/>
              <a:defRPr/>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How to Write Items</a:t>
            </a:r>
          </a:p>
          <a:p>
            <a:pPr>
              <a:spcBef>
                <a:spcPts val="325"/>
              </a:spcBef>
              <a:buClr>
                <a:srgbClr val="000000"/>
              </a:buClr>
              <a:defRPr/>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Review a Task Set</a:t>
            </a:r>
          </a:p>
          <a:p>
            <a:pPr marL="342900" indent="-342900">
              <a:spcBef>
                <a:spcPts val="325"/>
              </a:spcBef>
              <a:buClr>
                <a:srgbClr val="000000"/>
              </a:buClr>
              <a:defRPr/>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Practice Writing Task Sets</a:t>
            </a:r>
          </a:p>
          <a:p>
            <a:pPr marL="342900" indent="-342900">
              <a:spcBef>
                <a:spcPts val="325"/>
              </a:spcBef>
              <a:buClr>
                <a:srgbClr val="000000"/>
              </a:buClr>
              <a:defRPr/>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Review Each Other’s Work</a:t>
            </a:r>
          </a:p>
          <a:p>
            <a:pPr marL="274320" indent="-274320">
              <a:lnSpc>
                <a:spcPct val="120000"/>
              </a:lnSpc>
              <a:spcAft>
                <a:spcPts val="800"/>
              </a:spcAft>
              <a:buClr>
                <a:srgbClr val="60B94F"/>
              </a:buClr>
              <a:buFont typeface="Arial"/>
              <a:buChar char="•"/>
            </a:pPr>
            <a:endParaRPr lang="en-US" sz="2000" dirty="0">
              <a:solidFill>
                <a:srgbClr val="595959"/>
              </a:solidFill>
              <a:latin typeface="Helvetica"/>
              <a:cs typeface="Helvetica"/>
            </a:endParaRPr>
          </a:p>
        </p:txBody>
      </p:sp>
      <p:sp>
        <p:nvSpPr>
          <p:cNvPr id="5" name="Text Placeholder 4"/>
          <p:cNvSpPr>
            <a:spLocks noGrp="1"/>
          </p:cNvSpPr>
          <p:nvPr>
            <p:ph type="body" sz="quarter" idx="10"/>
          </p:nvPr>
        </p:nvSpPr>
        <p:spPr>
          <a:xfrm>
            <a:off x="885190" y="312584"/>
            <a:ext cx="7442200" cy="660400"/>
          </a:xfrm>
        </p:spPr>
        <p:txBody>
          <a:bodyPr/>
          <a:lstStyle/>
          <a:p>
            <a:pPr algn="ctr"/>
            <a:r>
              <a:rPr lang="en-US" sz="2800" dirty="0"/>
              <a:t>Agenda</a:t>
            </a:r>
          </a:p>
        </p:txBody>
      </p:sp>
    </p:spTree>
    <p:extLst>
      <p:ext uri="{BB962C8B-B14F-4D97-AF65-F5344CB8AC3E}">
        <p14:creationId xmlns:p14="http://schemas.microsoft.com/office/powerpoint/2010/main" val="20854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1014711"/>
            <a:ext cx="7946999" cy="4993675"/>
          </a:xfrm>
          <a:prstGeom prst="rect">
            <a:avLst/>
          </a:prstGeom>
          <a:noFill/>
        </p:spPr>
        <p:txBody>
          <a:bodyPr wrap="square" rtlCol="0">
            <a:spAutoFit/>
          </a:bodyPr>
          <a:lstStyle/>
          <a:p>
            <a:pPr marL="185420" lvl="1">
              <a:spcBef>
                <a:spcPts val="513"/>
              </a:spcBef>
              <a:buClr>
                <a:srgbClr val="000000"/>
              </a:buClr>
              <a:defRPr/>
            </a:pPr>
            <a:r>
              <a:rPr lang="en-US" altLang="en-US" sz="2400" b="1" dirty="0">
                <a:solidFill>
                  <a:srgbClr val="000000"/>
                </a:solidFill>
                <a:latin typeface="Arial" panose="020B0604020202020204" pitchFamily="34" charset="0"/>
                <a:cs typeface="Arial" panose="020B0604020202020204" pitchFamily="34" charset="0"/>
                <a:sym typeface="Calibri" panose="020F0502020204030204" pitchFamily="34" charset="0"/>
              </a:rPr>
              <a:t>Constructed-Response Scoring Rubric</a:t>
            </a:r>
          </a:p>
          <a:p>
            <a:pPr marL="652145" lvl="2" indent="-288925">
              <a:spcBef>
                <a:spcPts val="513"/>
              </a:spcBef>
              <a:buClr>
                <a:srgbClr val="000000"/>
              </a:buClr>
              <a:buFontTx/>
              <a:buChar char="•"/>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Worth 0–2 points</a:t>
            </a:r>
          </a:p>
          <a:p>
            <a:pPr marL="363220" lvl="2">
              <a:spcBef>
                <a:spcPts val="513"/>
              </a:spcBef>
              <a:buClr>
                <a:srgbClr val="000000"/>
              </a:buClr>
              <a:defRPr/>
            </a:pPr>
            <a:endParaRPr lang="en-US" altLang="en-US" sz="17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185420" lvl="1">
              <a:spcBef>
                <a:spcPts val="513"/>
              </a:spcBef>
              <a:buClr>
                <a:srgbClr val="000000"/>
              </a:buClr>
              <a:defRPr/>
            </a:pPr>
            <a:r>
              <a:rPr lang="en-US" altLang="en-US" sz="2400" b="1" dirty="0">
                <a:solidFill>
                  <a:srgbClr val="000000"/>
                </a:solidFill>
                <a:latin typeface="Arial" panose="020B0604020202020204" pitchFamily="34" charset="0"/>
                <a:cs typeface="Arial" panose="020B0604020202020204" pitchFamily="34" charset="0"/>
                <a:sym typeface="Calibri" panose="020F0502020204030204" pitchFamily="34" charset="0"/>
              </a:rPr>
              <a:t>Extended-Response Scoring Rubrics</a:t>
            </a:r>
          </a:p>
          <a:p>
            <a:pPr marL="652145" lvl="2" indent="-288925">
              <a:spcBef>
                <a:spcPts val="513"/>
              </a:spcBef>
              <a:buClr>
                <a:srgbClr val="000000"/>
              </a:buClr>
              <a:buFontTx/>
              <a:buChar char="•"/>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Content rubric worth 0–4 points</a:t>
            </a:r>
          </a:p>
          <a:p>
            <a:pPr marL="652145" lvl="2" indent="-288925">
              <a:spcBef>
                <a:spcPts val="513"/>
              </a:spcBef>
              <a:buClr>
                <a:srgbClr val="000000"/>
              </a:buClr>
              <a:buFontTx/>
              <a:buChar char="•"/>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Claims rubric worth 0–4 points (not in grade 3)</a:t>
            </a:r>
          </a:p>
          <a:p>
            <a:pPr marL="363220" lvl="2" indent="0">
              <a:spcBef>
                <a:spcPts val="513"/>
              </a:spcBef>
              <a:buClr>
                <a:srgbClr val="000000"/>
              </a:buClr>
              <a:buFont typeface="Arial"/>
              <a:buNone/>
              <a:defRPr/>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474345" lvl="1" indent="-288925">
              <a:spcBef>
                <a:spcPts val="513"/>
              </a:spcBef>
              <a:buClr>
                <a:srgbClr val="000000"/>
              </a:buClr>
              <a:buFontTx/>
              <a:buChar char="•"/>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rubric should match the item requirements</a:t>
            </a:r>
          </a:p>
          <a:p>
            <a:pPr marL="474345" lvl="1" indent="-288925">
              <a:spcBef>
                <a:spcPts val="513"/>
              </a:spcBef>
              <a:buClr>
                <a:srgbClr val="000000"/>
              </a:buClr>
              <a:buFontTx/>
              <a:buChar char="•"/>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stem must specifically ask for everything in the rubric</a:t>
            </a:r>
          </a:p>
          <a:p>
            <a:pPr marL="474345" lvl="1" indent="-288925">
              <a:spcBef>
                <a:spcPts val="513"/>
              </a:spcBef>
              <a:buClr>
                <a:srgbClr val="000000"/>
              </a:buClr>
              <a:buFontTx/>
              <a:buChar char="•"/>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rubric must clearly differentiate the scoring levels of performance</a:t>
            </a:r>
          </a:p>
        </p:txBody>
      </p:sp>
      <p:sp>
        <p:nvSpPr>
          <p:cNvPr id="5" name="Text Placeholder 4"/>
          <p:cNvSpPr>
            <a:spLocks noGrp="1"/>
          </p:cNvSpPr>
          <p:nvPr>
            <p:ph type="body" sz="quarter" idx="10"/>
          </p:nvPr>
        </p:nvSpPr>
        <p:spPr/>
        <p:txBody>
          <a:bodyPr/>
          <a:lstStyle/>
          <a:p>
            <a:pPr algn="ctr"/>
            <a:r>
              <a:rPr lang="en-US" sz="2800" dirty="0"/>
              <a:t>Scoring Rubrics and Scoring Information</a:t>
            </a:r>
          </a:p>
        </p:txBody>
      </p:sp>
    </p:spTree>
    <p:extLst>
      <p:ext uri="{BB962C8B-B14F-4D97-AF65-F5344CB8AC3E}">
        <p14:creationId xmlns:p14="http://schemas.microsoft.com/office/powerpoint/2010/main" val="198145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957FF6C-6305-46A9-9B9B-47B0FA06EC90}"/>
              </a:ext>
            </a:extLst>
          </p:cNvPr>
          <p:cNvSpPr>
            <a:spLocks noGrp="1"/>
          </p:cNvSpPr>
          <p:nvPr>
            <p:ph type="title"/>
          </p:nvPr>
        </p:nvSpPr>
        <p:spPr bwMode="auto">
          <a:xfrm>
            <a:off x="238897" y="190501"/>
            <a:ext cx="8493211" cy="734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spcBef>
                <a:spcPct val="0"/>
              </a:spcBef>
            </a:pPr>
            <a:r>
              <a:rPr lang="en-US" altLang="en-US" dirty="0">
                <a:solidFill>
                  <a:srgbClr val="FFFFFF"/>
                </a:solidFill>
              </a:rPr>
              <a:t>	</a:t>
            </a:r>
            <a:r>
              <a:rPr lang="en-US" altLang="en-US" sz="2800" b="1" dirty="0">
                <a:solidFill>
                  <a:schemeClr val="tx1">
                    <a:lumMod val="65000"/>
                    <a:lumOff val="35000"/>
                  </a:schemeClr>
                </a:solidFill>
                <a:latin typeface="Helvetica" panose="020B0604020202020204" pitchFamily="34" charset="0"/>
                <a:cs typeface="Helvetica" panose="020B0604020202020204" pitchFamily="34" charset="0"/>
              </a:rPr>
              <a:t>Constructed-Response Rubric and </a:t>
            </a:r>
            <a:br>
              <a:rPr lang="en-US" altLang="en-US" sz="2800" b="1" dirty="0">
                <a:solidFill>
                  <a:schemeClr val="tx1">
                    <a:lumMod val="65000"/>
                    <a:lumOff val="35000"/>
                  </a:schemeClr>
                </a:solidFill>
                <a:latin typeface="Helvetica" panose="020B0604020202020204" pitchFamily="34" charset="0"/>
                <a:cs typeface="Helvetica" panose="020B0604020202020204" pitchFamily="34" charset="0"/>
              </a:rPr>
            </a:br>
            <a:r>
              <a:rPr lang="en-US" altLang="en-US" sz="2800" b="1" dirty="0">
                <a:solidFill>
                  <a:schemeClr val="tx1">
                    <a:lumMod val="65000"/>
                    <a:lumOff val="35000"/>
                  </a:schemeClr>
                </a:solidFill>
                <a:latin typeface="Helvetica" panose="020B0604020202020204" pitchFamily="34" charset="0"/>
                <a:cs typeface="Helvetica" panose="020B0604020202020204" pitchFamily="34" charset="0"/>
              </a:rPr>
              <a:t>Scoring Notes </a:t>
            </a:r>
          </a:p>
        </p:txBody>
      </p:sp>
      <p:sp>
        <p:nvSpPr>
          <p:cNvPr id="66563" name="Content Placeholder 2">
            <a:extLst>
              <a:ext uri="{FF2B5EF4-FFF2-40B4-BE49-F238E27FC236}">
                <a16:creationId xmlns:a16="http://schemas.microsoft.com/office/drawing/2014/main" id="{319DF002-4A09-4D47-800B-A392C47808BF}"/>
              </a:ext>
            </a:extLst>
          </p:cNvPr>
          <p:cNvSpPr txBox="1">
            <a:spLocks noGrp="1"/>
          </p:cNvSpPr>
          <p:nvPr>
            <p:ph type="body" idx="1"/>
          </p:nvPr>
        </p:nvSpPr>
        <p:spPr>
          <a:xfrm>
            <a:off x="375048" y="1238250"/>
            <a:ext cx="8667750" cy="5238750"/>
          </a:xfrm>
        </p:spPr>
        <p:txBody>
          <a:bodyPr/>
          <a:lstStyle/>
          <a:p>
            <a:pPr>
              <a:defRPr/>
            </a:pPr>
            <a:endParaRPr lang="en-US" sz="1375" b="1" dirty="0">
              <a:latin typeface="+mn-lt"/>
            </a:endParaRPr>
          </a:p>
          <a:p>
            <a:pPr marL="203200" indent="0">
              <a:buNone/>
              <a:defRPr/>
            </a:pPr>
            <a:endParaRPr lang="en-US" sz="1375" b="1" dirty="0">
              <a:latin typeface="+mn-lt"/>
            </a:endParaRPr>
          </a:p>
          <a:p>
            <a:pPr>
              <a:defRPr/>
            </a:pPr>
            <a:endParaRPr lang="en-US" sz="1375" b="1" dirty="0">
              <a:latin typeface="+mn-lt"/>
            </a:endParaRPr>
          </a:p>
          <a:p>
            <a:pPr>
              <a:defRPr/>
            </a:pPr>
            <a:endParaRPr lang="en-US" sz="1375" b="1" dirty="0">
              <a:latin typeface="+mn-lt"/>
            </a:endParaRPr>
          </a:p>
          <a:p>
            <a:pPr>
              <a:defRPr/>
            </a:pPr>
            <a:endParaRPr lang="en-US" sz="1375" b="1" dirty="0">
              <a:latin typeface="+mn-lt"/>
            </a:endParaRPr>
          </a:p>
          <a:p>
            <a:pPr>
              <a:defRPr/>
            </a:pPr>
            <a:endParaRPr lang="en-US" sz="1375" b="1" dirty="0">
              <a:latin typeface="+mn-lt"/>
            </a:endParaRPr>
          </a:p>
          <a:p>
            <a:pPr marL="203200" indent="0">
              <a:buNone/>
              <a:defRPr/>
            </a:pPr>
            <a:endParaRPr lang="en-US" sz="1375" b="1" dirty="0">
              <a:latin typeface="+mn-lt"/>
            </a:endParaRPr>
          </a:p>
          <a:p>
            <a:pPr marL="203200" indent="0">
              <a:buNone/>
              <a:defRPr/>
            </a:pPr>
            <a:endParaRPr lang="en-US" sz="1750" b="1" dirty="0">
              <a:latin typeface="+mn-lt"/>
            </a:endParaRPr>
          </a:p>
          <a:p>
            <a:pPr marL="203200" indent="0">
              <a:buNone/>
              <a:defRPr/>
            </a:pPr>
            <a:r>
              <a:rPr lang="en-US" sz="1750" b="1" dirty="0">
                <a:latin typeface="+mn-lt"/>
              </a:rPr>
              <a:t>Scoring Notes:</a:t>
            </a:r>
          </a:p>
          <a:p>
            <a:pPr marL="203200" indent="0">
              <a:buNone/>
            </a:pPr>
            <a:r>
              <a:rPr lang="en-US" sz="1400" b="1" dirty="0"/>
              <a:t>The actions taken by colonists in response to the violations of rights by the British:</a:t>
            </a:r>
            <a:endParaRPr lang="en-US" sz="1400" dirty="0"/>
          </a:p>
          <a:p>
            <a:pPr marL="203200" indent="0">
              <a:buNone/>
            </a:pPr>
            <a:r>
              <a:rPr lang="en-US" sz="1400" dirty="0"/>
              <a:t>•	Protest</a:t>
            </a:r>
          </a:p>
          <a:p>
            <a:pPr lvl="1">
              <a:spcBef>
                <a:spcPts val="0"/>
              </a:spcBef>
              <a:buFont typeface="Wingdings" panose="05000000000000000000" pitchFamily="2" charset="2"/>
              <a:buChar char="§"/>
            </a:pPr>
            <a:r>
              <a:rPr lang="en-US" sz="1400" dirty="0"/>
              <a:t> Boston Tea Party</a:t>
            </a:r>
          </a:p>
          <a:p>
            <a:pPr lvl="1">
              <a:spcBef>
                <a:spcPts val="0"/>
              </a:spcBef>
              <a:buFont typeface="Wingdings" panose="05000000000000000000" pitchFamily="2" charset="2"/>
              <a:buChar char="§"/>
            </a:pPr>
            <a:r>
              <a:rPr lang="en-US" sz="1400" dirty="0"/>
              <a:t> Speeches such as those made by Hancock, Adams, and Henry in the sources</a:t>
            </a:r>
          </a:p>
          <a:p>
            <a:pPr marL="203200" indent="0">
              <a:spcBef>
                <a:spcPts val="0"/>
              </a:spcBef>
              <a:buNone/>
            </a:pPr>
            <a:r>
              <a:rPr lang="en-US" sz="1400" dirty="0"/>
              <a:t>•	Rebel and form an independent government</a:t>
            </a:r>
          </a:p>
          <a:p>
            <a:pPr lvl="1">
              <a:spcBef>
                <a:spcPts val="0"/>
              </a:spcBef>
              <a:buFont typeface="Wingdings" panose="05000000000000000000" pitchFamily="2" charset="2"/>
              <a:buChar char="§"/>
            </a:pPr>
            <a:r>
              <a:rPr lang="en-US" sz="1400" dirty="0"/>
              <a:t> American Revolution</a:t>
            </a:r>
          </a:p>
          <a:p>
            <a:pPr lvl="1">
              <a:spcBef>
                <a:spcPts val="0"/>
              </a:spcBef>
              <a:buFont typeface="Wingdings" panose="05000000000000000000" pitchFamily="2" charset="2"/>
              <a:buChar char="§"/>
            </a:pPr>
            <a:r>
              <a:rPr lang="en-US" sz="1400" dirty="0"/>
              <a:t> “all men have a right . . . to leave the society they belong to, and enter into another”</a:t>
            </a:r>
          </a:p>
          <a:p>
            <a:pPr lvl="1">
              <a:spcBef>
                <a:spcPts val="0"/>
              </a:spcBef>
              <a:buFont typeface="Wingdings" panose="05000000000000000000" pitchFamily="2" charset="2"/>
              <a:buChar char="§"/>
            </a:pPr>
            <a:r>
              <a:rPr lang="en-US" sz="1400" dirty="0"/>
              <a:t> “Give me liberty, or give me death!”</a:t>
            </a:r>
          </a:p>
          <a:p>
            <a:pPr marL="203200" indent="0">
              <a:spcBef>
                <a:spcPts val="0"/>
              </a:spcBef>
              <a:buNone/>
            </a:pPr>
            <a:r>
              <a:rPr lang="en-US" sz="1400" dirty="0"/>
              <a:t>•	Accept any other reasonable answer</a:t>
            </a:r>
          </a:p>
          <a:p>
            <a:pPr marL="203200" indent="0">
              <a:buNone/>
              <a:defRPr/>
            </a:pPr>
            <a:endParaRPr lang="en-US" sz="1750" dirty="0">
              <a:latin typeface="+mn-lt"/>
            </a:endParaRPr>
          </a:p>
        </p:txBody>
      </p:sp>
      <p:graphicFrame>
        <p:nvGraphicFramePr>
          <p:cNvPr id="2" name="Table 1">
            <a:extLst>
              <a:ext uri="{FF2B5EF4-FFF2-40B4-BE49-F238E27FC236}">
                <a16:creationId xmlns:a16="http://schemas.microsoft.com/office/drawing/2014/main" id="{88411055-8622-440D-86AC-9742B51E94C6}"/>
              </a:ext>
            </a:extLst>
          </p:cNvPr>
          <p:cNvGraphicFramePr>
            <a:graphicFrameLocks noGrp="1"/>
          </p:cNvGraphicFramePr>
          <p:nvPr>
            <p:extLst>
              <p:ext uri="{D42A27DB-BD31-4B8C-83A1-F6EECF244321}">
                <p14:modId xmlns:p14="http://schemas.microsoft.com/office/powerpoint/2010/main" val="849192574"/>
              </p:ext>
            </p:extLst>
          </p:nvPr>
        </p:nvGraphicFramePr>
        <p:xfrm>
          <a:off x="2045109" y="1238250"/>
          <a:ext cx="5073445" cy="2403604"/>
        </p:xfrm>
        <a:graphic>
          <a:graphicData uri="http://schemas.openxmlformats.org/drawingml/2006/table">
            <a:tbl>
              <a:tblPr firstRow="1" firstCol="1" lastRow="1" lastCol="1" bandRow="1" bandCol="1">
                <a:tableStyleId>{5C22544A-7EE6-4342-B048-85BDC9FD1C3A}</a:tableStyleId>
              </a:tblPr>
              <a:tblGrid>
                <a:gridCol w="1267683">
                  <a:extLst>
                    <a:ext uri="{9D8B030D-6E8A-4147-A177-3AD203B41FA5}">
                      <a16:colId xmlns:a16="http://schemas.microsoft.com/office/drawing/2014/main" val="1241062231"/>
                    </a:ext>
                  </a:extLst>
                </a:gridCol>
                <a:gridCol w="3805762">
                  <a:extLst>
                    <a:ext uri="{9D8B030D-6E8A-4147-A177-3AD203B41FA5}">
                      <a16:colId xmlns:a16="http://schemas.microsoft.com/office/drawing/2014/main" val="733576587"/>
                    </a:ext>
                  </a:extLst>
                </a:gridCol>
              </a:tblGrid>
              <a:tr h="217164">
                <a:tc gridSpan="2">
                  <a:txBody>
                    <a:bodyPr/>
                    <a:lstStyle/>
                    <a:p>
                      <a:pPr marL="0" marR="0">
                        <a:lnSpc>
                          <a:spcPct val="115000"/>
                        </a:lnSpc>
                        <a:spcBef>
                          <a:spcPts val="70"/>
                        </a:spcBef>
                        <a:spcAft>
                          <a:spcPts val="0"/>
                        </a:spcAft>
                        <a:tabLst>
                          <a:tab pos="1638300" algn="l"/>
                          <a:tab pos="4737100" algn="l"/>
                        </a:tabLst>
                      </a:pPr>
                      <a:r>
                        <a:rPr lang="en-US" sz="1200" b="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Sc</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oring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f</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orm</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ion 	</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968806772"/>
                  </a:ext>
                </a:extLst>
              </a:tr>
              <a:tr h="274449">
                <a:tc>
                  <a:txBody>
                    <a:bodyPr/>
                    <a:lstStyle/>
                    <a:p>
                      <a:pPr marL="124460" marR="0">
                        <a:lnSpc>
                          <a:spcPct val="115000"/>
                        </a:lnSpc>
                        <a:spcBef>
                          <a:spcPts val="55"/>
                        </a:spcBef>
                        <a:spcAft>
                          <a:spcPts val="0"/>
                        </a:spcAft>
                      </a:pP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Sc</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ore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P</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oin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334770" marR="1322070" algn="ctr">
                        <a:lnSpc>
                          <a:spcPct val="115000"/>
                        </a:lnSpc>
                        <a:spcBef>
                          <a:spcPts val="55"/>
                        </a:spcBef>
                        <a:spcAft>
                          <a:spcPts val="0"/>
                        </a:spcAft>
                      </a:pPr>
                      <a:r>
                        <a:rPr lang="en-US" sz="1200" b="0" dirty="0">
                          <a:solidFill>
                            <a:schemeClr val="tx1">
                              <a:lumMod val="95000"/>
                              <a:lumOff val="5000"/>
                            </a:schemeClr>
                          </a:solidFill>
                          <a:effectLst/>
                          <a:latin typeface="Arial" panose="020B0604020202020204" pitchFamily="34" charset="0"/>
                          <a:cs typeface="Arial" panose="020B0604020202020204" pitchFamily="34" charset="0"/>
                        </a:rPr>
                        <a:t>D</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esc</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rip</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ion</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43018097"/>
                  </a:ext>
                </a:extLst>
              </a:tr>
              <a:tr h="622493">
                <a:tc>
                  <a:txBody>
                    <a:bodyPr/>
                    <a:lstStyle/>
                    <a:p>
                      <a:pPr marL="0" marR="0">
                        <a:lnSpc>
                          <a:spcPts val="1400"/>
                        </a:lnSpc>
                        <a:spcBef>
                          <a:spcPts val="50"/>
                        </a:spcBef>
                        <a:spcAft>
                          <a:spcPts val="0"/>
                        </a:spcAft>
                      </a:pPr>
                      <a:r>
                        <a:rPr lang="en-US" sz="1400" b="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100" b="0" dirty="0">
                        <a:solidFill>
                          <a:schemeClr val="tx1">
                            <a:lumMod val="95000"/>
                            <a:lumOff val="5000"/>
                          </a:schemeClr>
                        </a:solidFill>
                        <a:effectLst/>
                        <a:latin typeface="Arial" panose="020B0604020202020204" pitchFamily="34" charset="0"/>
                        <a:cs typeface="Arial" panose="020B0604020202020204" pitchFamily="34" charset="0"/>
                      </a:endParaRPr>
                    </a:p>
                    <a:p>
                      <a:pPr marL="523875" marR="510540" algn="ctr">
                        <a:lnSpc>
                          <a:spcPct val="115000"/>
                        </a:lnSpc>
                        <a:spcBef>
                          <a:spcPts val="0"/>
                        </a:spcBef>
                        <a:spcAft>
                          <a:spcPts val="0"/>
                        </a:spcAft>
                      </a:pPr>
                      <a:r>
                        <a:rPr lang="en-US" sz="1200" b="0" dirty="0">
                          <a:solidFill>
                            <a:schemeClr val="tx1">
                              <a:lumMod val="95000"/>
                              <a:lumOff val="5000"/>
                            </a:schemeClr>
                          </a:solidFill>
                          <a:effectLst/>
                          <a:latin typeface="Arial" panose="020B0604020202020204" pitchFamily="34" charset="0"/>
                          <a:cs typeface="Arial" panose="020B0604020202020204" pitchFamily="34" charset="0"/>
                        </a:rPr>
                        <a:t>2</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4770" marR="0">
                        <a:lnSpc>
                          <a:spcPts val="1355"/>
                        </a:lnSpc>
                        <a:spcBef>
                          <a:spcPts val="0"/>
                        </a:spcBef>
                        <a:spcAft>
                          <a:spcPts val="0"/>
                        </a:spcAft>
                      </a:pP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u</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d</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t’s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pon</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spc="-1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ly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de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 </a:t>
                      </a:r>
                      <a:r>
                        <a:rPr lang="en-US" sz="1200" b="0" spc="-15"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25" dirty="0">
                          <a:solidFill>
                            <a:schemeClr val="tx1">
                              <a:lumMod val="95000"/>
                              <a:lumOff val="5000"/>
                            </a:schemeClr>
                          </a:solidFill>
                          <a:effectLst/>
                          <a:latin typeface="Arial" panose="020B0604020202020204" pitchFamily="34" charset="0"/>
                          <a:cs typeface="Arial" panose="020B0604020202020204" pitchFamily="34" charset="0"/>
                        </a:rPr>
                        <a:t>w</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o</a:t>
                      </a:r>
                      <a:endParaRPr lang="en-US" sz="1100" b="0" dirty="0">
                        <a:solidFill>
                          <a:schemeClr val="tx1">
                            <a:lumMod val="95000"/>
                            <a:lumOff val="5000"/>
                          </a:schemeClr>
                        </a:solidFill>
                        <a:effectLst/>
                        <a:latin typeface="Arial" panose="020B0604020202020204" pitchFamily="34" charset="0"/>
                        <a:cs typeface="Arial" panose="020B0604020202020204" pitchFamily="34" charset="0"/>
                      </a:endParaRPr>
                    </a:p>
                    <a:p>
                      <a:pPr marL="64770" marR="207010">
                        <a:lnSpc>
                          <a:spcPct val="115000"/>
                        </a:lnSpc>
                        <a:spcBef>
                          <a:spcPts val="0"/>
                        </a:spcBef>
                        <a:spcAft>
                          <a:spcPts val="0"/>
                        </a:spcAft>
                      </a:pP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k</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b</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l</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ists in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pon</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he </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v</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l</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f</a:t>
                      </a:r>
                      <a:r>
                        <a:rPr lang="en-US" sz="1200" b="0" spc="1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g</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ts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B</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itis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42172946"/>
                  </a:ext>
                </a:extLst>
              </a:tr>
              <a:tr h="667005">
                <a:tc>
                  <a:txBody>
                    <a:bodyPr/>
                    <a:lstStyle/>
                    <a:p>
                      <a:pPr marL="0" marR="0">
                        <a:lnSpc>
                          <a:spcPts val="700"/>
                        </a:lnSpc>
                        <a:spcBef>
                          <a:spcPts val="35"/>
                        </a:spcBef>
                        <a:spcAft>
                          <a:spcPts val="0"/>
                        </a:spcAft>
                      </a:pPr>
                      <a:r>
                        <a:rPr lang="en-US" sz="700" b="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100" b="0" dirty="0">
                        <a:solidFill>
                          <a:schemeClr val="tx1">
                            <a:lumMod val="95000"/>
                            <a:lumOff val="5000"/>
                          </a:schemeClr>
                        </a:solidFill>
                        <a:effectLst/>
                        <a:latin typeface="Arial" panose="020B0604020202020204" pitchFamily="34" charset="0"/>
                        <a:cs typeface="Arial" panose="020B0604020202020204" pitchFamily="34" charset="0"/>
                      </a:endParaRPr>
                    </a:p>
                    <a:p>
                      <a:pPr marL="0" marR="0">
                        <a:lnSpc>
                          <a:spcPts val="1000"/>
                        </a:lnSpc>
                        <a:spcBef>
                          <a:spcPts val="0"/>
                        </a:spcBef>
                        <a:spcAft>
                          <a:spcPts val="0"/>
                        </a:spcAft>
                      </a:pPr>
                      <a:r>
                        <a:rPr lang="en-US" sz="1000" b="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100" b="0" dirty="0">
                        <a:solidFill>
                          <a:schemeClr val="tx1">
                            <a:lumMod val="95000"/>
                            <a:lumOff val="5000"/>
                          </a:schemeClr>
                        </a:solidFill>
                        <a:effectLst/>
                        <a:latin typeface="Arial" panose="020B0604020202020204" pitchFamily="34" charset="0"/>
                        <a:cs typeface="Arial" panose="020B0604020202020204" pitchFamily="34" charset="0"/>
                      </a:endParaRPr>
                    </a:p>
                    <a:p>
                      <a:pPr marL="523875" marR="510540" algn="ctr">
                        <a:lnSpc>
                          <a:spcPct val="115000"/>
                        </a:lnSpc>
                        <a:spcBef>
                          <a:spcPts val="0"/>
                        </a:spcBef>
                        <a:spcAft>
                          <a:spcPts val="0"/>
                        </a:spcAft>
                      </a:pPr>
                      <a:r>
                        <a:rPr lang="en-US" sz="1200" b="0" dirty="0">
                          <a:solidFill>
                            <a:schemeClr val="tx1">
                              <a:lumMod val="95000"/>
                              <a:lumOff val="5000"/>
                            </a:schemeClr>
                          </a:solidFill>
                          <a:effectLst/>
                          <a:latin typeface="Arial" panose="020B0604020202020204" pitchFamily="34" charset="0"/>
                          <a:cs typeface="Arial" panose="020B0604020202020204" pitchFamily="34" charset="0"/>
                        </a:rPr>
                        <a:t>1</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alpha val="85000"/>
                      </a:schemeClr>
                    </a:solidFill>
                  </a:tcPr>
                </a:tc>
                <a:tc>
                  <a:txBody>
                    <a:bodyPr/>
                    <a:lstStyle/>
                    <a:p>
                      <a:pPr marL="64770" marR="0">
                        <a:lnSpc>
                          <a:spcPts val="1355"/>
                        </a:lnSpc>
                        <a:spcBef>
                          <a:spcPts val="0"/>
                        </a:spcBef>
                        <a:spcAft>
                          <a:spcPts val="0"/>
                        </a:spcAft>
                      </a:pP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u</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d</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t’s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pon</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spc="-1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ly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de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 one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n</a:t>
                      </a:r>
                      <a:endParaRPr lang="en-US" sz="1100" b="0" dirty="0">
                        <a:solidFill>
                          <a:schemeClr val="tx1">
                            <a:lumMod val="95000"/>
                            <a:lumOff val="5000"/>
                          </a:schemeClr>
                        </a:solidFill>
                        <a:effectLst/>
                        <a:latin typeface="Arial" panose="020B0604020202020204" pitchFamily="34" charset="0"/>
                        <a:cs typeface="Arial" panose="020B0604020202020204" pitchFamily="34" charset="0"/>
                      </a:endParaRPr>
                    </a:p>
                    <a:p>
                      <a:pPr marL="64770" marR="50165">
                        <a:lnSpc>
                          <a:spcPct val="115000"/>
                        </a:lnSpc>
                        <a:spcBef>
                          <a:spcPts val="0"/>
                        </a:spcBef>
                        <a:spcAft>
                          <a:spcPts val="0"/>
                        </a:spcAft>
                      </a:pP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k</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l</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ists </a:t>
                      </a:r>
                      <a:r>
                        <a:rPr lang="en-US" sz="1200" b="0" spc="-15"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p</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to</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v</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l</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ons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f</a:t>
                      </a:r>
                      <a:r>
                        <a:rPr lang="en-US" sz="1200" b="0" spc="1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g</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ts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itis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alpha val="85000"/>
                      </a:schemeClr>
                    </a:solidFill>
                  </a:tcPr>
                </a:tc>
                <a:extLst>
                  <a:ext uri="{0D108BD9-81ED-4DB2-BD59-A6C34878D82A}">
                    <a16:rowId xmlns:a16="http://schemas.microsoft.com/office/drawing/2014/main" val="3726936141"/>
                  </a:ext>
                </a:extLst>
              </a:tr>
              <a:tr h="622493">
                <a:tc>
                  <a:txBody>
                    <a:bodyPr/>
                    <a:lstStyle/>
                    <a:p>
                      <a:pPr marL="0" marR="0">
                        <a:lnSpc>
                          <a:spcPts val="1300"/>
                        </a:lnSpc>
                        <a:spcBef>
                          <a:spcPts val="55"/>
                        </a:spcBef>
                        <a:spcAft>
                          <a:spcPts val="0"/>
                        </a:spcAft>
                      </a:pPr>
                      <a:r>
                        <a:rPr lang="en-US" sz="1300" b="0" dirty="0">
                          <a:solidFill>
                            <a:schemeClr val="tx1">
                              <a:lumMod val="95000"/>
                              <a:lumOff val="5000"/>
                            </a:schemeClr>
                          </a:solidFill>
                          <a:effectLst/>
                          <a:latin typeface="Arial" panose="020B0604020202020204" pitchFamily="34" charset="0"/>
                          <a:cs typeface="Arial" panose="020B0604020202020204" pitchFamily="34" charset="0"/>
                        </a:rPr>
                        <a:t> </a:t>
                      </a:r>
                      <a:endParaRPr lang="en-US" sz="1100" b="0" dirty="0">
                        <a:solidFill>
                          <a:schemeClr val="tx1">
                            <a:lumMod val="95000"/>
                            <a:lumOff val="5000"/>
                          </a:schemeClr>
                        </a:solidFill>
                        <a:effectLst/>
                        <a:latin typeface="Arial" panose="020B0604020202020204" pitchFamily="34" charset="0"/>
                        <a:cs typeface="Arial" panose="020B0604020202020204" pitchFamily="34" charset="0"/>
                      </a:endParaRPr>
                    </a:p>
                    <a:p>
                      <a:pPr marL="523875" marR="510540" algn="ctr">
                        <a:lnSpc>
                          <a:spcPct val="115000"/>
                        </a:lnSpc>
                        <a:spcBef>
                          <a:spcPts val="0"/>
                        </a:spcBef>
                        <a:spcAft>
                          <a:spcPts val="0"/>
                        </a:spcAft>
                      </a:pPr>
                      <a:r>
                        <a:rPr lang="en-US" sz="1200" b="0" dirty="0">
                          <a:solidFill>
                            <a:schemeClr val="tx1">
                              <a:lumMod val="95000"/>
                              <a:lumOff val="5000"/>
                            </a:schemeClr>
                          </a:solidFill>
                          <a:effectLst/>
                          <a:latin typeface="Arial" panose="020B0604020202020204" pitchFamily="34" charset="0"/>
                          <a:cs typeface="Arial" panose="020B0604020202020204" pitchFamily="34" charset="0"/>
                        </a:rPr>
                        <a:t>0</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4770" marR="0">
                        <a:lnSpc>
                          <a:spcPts val="1355"/>
                        </a:lnSpc>
                        <a:spcBef>
                          <a:spcPts val="0"/>
                        </a:spcBef>
                        <a:spcAft>
                          <a:spcPts val="0"/>
                        </a:spcAft>
                      </a:pP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u</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d</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t’s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pon</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do</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 not 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ctly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de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be</a:t>
                      </a:r>
                      <a:endParaRPr lang="en-US" sz="1100" b="0" dirty="0">
                        <a:solidFill>
                          <a:schemeClr val="tx1">
                            <a:lumMod val="95000"/>
                            <a:lumOff val="5000"/>
                          </a:schemeClr>
                        </a:solidFill>
                        <a:effectLst/>
                        <a:latin typeface="Arial" panose="020B0604020202020204" pitchFamily="34" charset="0"/>
                        <a:cs typeface="Arial" panose="020B0604020202020204" pitchFamily="34" charset="0"/>
                      </a:endParaRPr>
                    </a:p>
                    <a:p>
                      <a:pPr marL="64770" marR="183515">
                        <a:lnSpc>
                          <a:spcPct val="115000"/>
                        </a:lnSpc>
                        <a:spcBef>
                          <a:spcPts val="0"/>
                        </a:spcBef>
                        <a:spcAft>
                          <a:spcPts val="0"/>
                        </a:spcAft>
                      </a:pPr>
                      <a:r>
                        <a:rPr lang="en-US" sz="1200" b="0" dirty="0">
                          <a:solidFill>
                            <a:schemeClr val="tx1">
                              <a:lumMod val="95000"/>
                              <a:lumOff val="5000"/>
                            </a:schemeClr>
                          </a:solidFill>
                          <a:effectLst/>
                          <a:latin typeface="Arial" panose="020B0604020202020204" pitchFamily="34" charset="0"/>
                          <a:cs typeface="Arial" panose="020B0604020202020204" pitchFamily="34" charset="0"/>
                        </a:rPr>
                        <a:t>an action </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k</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c</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l</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sts in</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pon</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to 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v</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l</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a</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on</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s</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o</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f</a:t>
                      </a:r>
                      <a:r>
                        <a:rPr lang="en-US" sz="1200" b="0" spc="15"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g</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ts</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b</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y</a:t>
                      </a:r>
                      <a:r>
                        <a:rPr lang="en-US" sz="1200" b="0" spc="-10" dirty="0">
                          <a:solidFill>
                            <a:schemeClr val="tx1">
                              <a:lumMod val="95000"/>
                              <a:lumOff val="5000"/>
                            </a:schemeClr>
                          </a:solidFill>
                          <a:effectLst/>
                          <a:latin typeface="Arial" panose="020B0604020202020204" pitchFamily="34" charset="0"/>
                          <a:cs typeface="Arial" panose="020B0604020202020204" pitchFamily="34" charset="0"/>
                        </a:rPr>
                        <a:t> </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t</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e</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 B</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r</a:t>
                      </a:r>
                      <a:r>
                        <a:rPr lang="en-US" sz="1200" b="0" dirty="0">
                          <a:solidFill>
                            <a:schemeClr val="tx1">
                              <a:lumMod val="95000"/>
                              <a:lumOff val="5000"/>
                            </a:schemeClr>
                          </a:solidFill>
                          <a:effectLst/>
                          <a:latin typeface="Arial" panose="020B0604020202020204" pitchFamily="34" charset="0"/>
                          <a:cs typeface="Arial" panose="020B0604020202020204" pitchFamily="34" charset="0"/>
                        </a:rPr>
                        <a:t>itis</a:t>
                      </a:r>
                      <a:r>
                        <a:rPr lang="en-US" sz="1200" b="0" spc="5" dirty="0">
                          <a:solidFill>
                            <a:schemeClr val="tx1">
                              <a:lumMod val="95000"/>
                              <a:lumOff val="5000"/>
                            </a:schemeClr>
                          </a:solidFill>
                          <a:effectLst/>
                          <a:latin typeface="Arial" panose="020B0604020202020204" pitchFamily="34" charset="0"/>
                          <a:cs typeface="Arial" panose="020B0604020202020204" pitchFamily="34" charset="0"/>
                        </a:rPr>
                        <a:t>h.</a:t>
                      </a:r>
                      <a:endParaRPr lang="en-US" sz="1100" b="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3861937"/>
                  </a:ext>
                </a:extLst>
              </a:tr>
            </a:tbl>
          </a:graphicData>
        </a:graphic>
      </p:graphicFrame>
    </p:spTree>
    <p:extLst>
      <p:ext uri="{BB962C8B-B14F-4D97-AF65-F5344CB8AC3E}">
        <p14:creationId xmlns:p14="http://schemas.microsoft.com/office/powerpoint/2010/main" val="63417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957FF6C-6305-46A9-9B9B-47B0FA06EC90}"/>
              </a:ext>
            </a:extLst>
          </p:cNvPr>
          <p:cNvSpPr>
            <a:spLocks noGrp="1"/>
          </p:cNvSpPr>
          <p:nvPr>
            <p:ph type="title"/>
          </p:nvPr>
        </p:nvSpPr>
        <p:spPr bwMode="auto">
          <a:xfrm>
            <a:off x="375048" y="190501"/>
            <a:ext cx="7544594" cy="734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spcBef>
                <a:spcPct val="0"/>
              </a:spcBef>
            </a:pPr>
            <a:r>
              <a:rPr lang="en-US" altLang="en-US" dirty="0">
                <a:solidFill>
                  <a:srgbClr val="FFFFFF"/>
                </a:solidFill>
              </a:rPr>
              <a:t>	</a:t>
            </a:r>
            <a:r>
              <a:rPr lang="en-US" altLang="en-US" sz="2800" b="1" dirty="0">
                <a:solidFill>
                  <a:schemeClr val="tx1">
                    <a:lumMod val="65000"/>
                    <a:lumOff val="35000"/>
                  </a:schemeClr>
                </a:solidFill>
                <a:latin typeface="Helvetica" panose="020B0604020202020204" pitchFamily="34" charset="0"/>
                <a:cs typeface="Helvetica" panose="020B0604020202020204" pitchFamily="34" charset="0"/>
              </a:rPr>
              <a:t>Extended-Response Content Rubric</a:t>
            </a:r>
          </a:p>
        </p:txBody>
      </p:sp>
      <p:sp>
        <p:nvSpPr>
          <p:cNvPr id="66563" name="Content Placeholder 2">
            <a:extLst>
              <a:ext uri="{FF2B5EF4-FFF2-40B4-BE49-F238E27FC236}">
                <a16:creationId xmlns:a16="http://schemas.microsoft.com/office/drawing/2014/main" id="{319DF002-4A09-4D47-800B-A392C47808BF}"/>
              </a:ext>
            </a:extLst>
          </p:cNvPr>
          <p:cNvSpPr txBox="1">
            <a:spLocks noGrp="1"/>
          </p:cNvSpPr>
          <p:nvPr>
            <p:ph type="body" idx="1"/>
          </p:nvPr>
        </p:nvSpPr>
        <p:spPr>
          <a:xfrm>
            <a:off x="375048" y="1238250"/>
            <a:ext cx="8667750" cy="5238750"/>
          </a:xfrm>
        </p:spPr>
        <p:txBody>
          <a:bodyPr/>
          <a:lstStyle/>
          <a:p>
            <a:pPr marL="203200" indent="0">
              <a:buNone/>
              <a:defRPr/>
            </a:pPr>
            <a:r>
              <a:rPr lang="en-US" sz="1400" dirty="0">
                <a:latin typeface="Arial" panose="020B0604020202020204" pitchFamily="34" charset="0"/>
                <a:cs typeface="Arial" panose="020B0604020202020204" pitchFamily="34" charset="0"/>
              </a:rPr>
              <a:t> </a:t>
            </a:r>
          </a:p>
        </p:txBody>
      </p:sp>
      <p:pic>
        <p:nvPicPr>
          <p:cNvPr id="7" name="Picture 1">
            <a:extLst>
              <a:ext uri="{FF2B5EF4-FFF2-40B4-BE49-F238E27FC236}">
                <a16:creationId xmlns:a16="http://schemas.microsoft.com/office/drawing/2014/main" id="{04ED526C-32DD-4812-A5E1-EE3322CB2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800" y="1110430"/>
            <a:ext cx="6240800" cy="532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01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957FF6C-6305-46A9-9B9B-47B0FA06EC90}"/>
              </a:ext>
            </a:extLst>
          </p:cNvPr>
          <p:cNvSpPr>
            <a:spLocks noGrp="1"/>
          </p:cNvSpPr>
          <p:nvPr>
            <p:ph type="title"/>
          </p:nvPr>
        </p:nvSpPr>
        <p:spPr bwMode="auto">
          <a:xfrm>
            <a:off x="375048" y="190501"/>
            <a:ext cx="7544594" cy="734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spcBef>
                <a:spcPct val="0"/>
              </a:spcBef>
            </a:pPr>
            <a:r>
              <a:rPr lang="en-US" altLang="en-US" dirty="0">
                <a:solidFill>
                  <a:srgbClr val="FFFFFF"/>
                </a:solidFill>
              </a:rPr>
              <a:t>	</a:t>
            </a:r>
            <a:r>
              <a:rPr lang="en-US" altLang="en-US" sz="2800" b="1" dirty="0">
                <a:solidFill>
                  <a:schemeClr val="tx1">
                    <a:lumMod val="65000"/>
                    <a:lumOff val="35000"/>
                  </a:schemeClr>
                </a:solidFill>
                <a:latin typeface="Helvetica" panose="020B0604020202020204" pitchFamily="34" charset="0"/>
                <a:cs typeface="Helvetica" panose="020B0604020202020204" pitchFamily="34" charset="0"/>
              </a:rPr>
              <a:t>Extended-Response Claims Rubric</a:t>
            </a:r>
          </a:p>
        </p:txBody>
      </p:sp>
      <p:sp>
        <p:nvSpPr>
          <p:cNvPr id="66563" name="Content Placeholder 2">
            <a:extLst>
              <a:ext uri="{FF2B5EF4-FFF2-40B4-BE49-F238E27FC236}">
                <a16:creationId xmlns:a16="http://schemas.microsoft.com/office/drawing/2014/main" id="{319DF002-4A09-4D47-800B-A392C47808BF}"/>
              </a:ext>
            </a:extLst>
          </p:cNvPr>
          <p:cNvSpPr txBox="1">
            <a:spLocks noGrp="1"/>
          </p:cNvSpPr>
          <p:nvPr>
            <p:ph type="body" idx="1"/>
          </p:nvPr>
        </p:nvSpPr>
        <p:spPr>
          <a:xfrm>
            <a:off x="375048" y="1238250"/>
            <a:ext cx="8667750" cy="5238750"/>
          </a:xfrm>
        </p:spPr>
        <p:txBody>
          <a:bodyPr/>
          <a:lstStyle/>
          <a:p>
            <a:pPr marL="203200" indent="0">
              <a:buNone/>
              <a:defRPr/>
            </a:pPr>
            <a:r>
              <a:rPr lang="en-US" sz="1400" dirty="0">
                <a:latin typeface="Arial" panose="020B0604020202020204" pitchFamily="34" charset="0"/>
                <a:cs typeface="Arial" panose="020B0604020202020204" pitchFamily="34" charset="0"/>
              </a:rPr>
              <a:t> </a:t>
            </a:r>
          </a:p>
        </p:txBody>
      </p:sp>
      <p:pic>
        <p:nvPicPr>
          <p:cNvPr id="5" name="Picture 1">
            <a:extLst>
              <a:ext uri="{FF2B5EF4-FFF2-40B4-BE49-F238E27FC236}">
                <a16:creationId xmlns:a16="http://schemas.microsoft.com/office/drawing/2014/main" id="{A0CC16C7-D734-485C-80CE-EA6AB4EB2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264" y="1057280"/>
            <a:ext cx="5983199" cy="541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60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957FF6C-6305-46A9-9B9B-47B0FA06EC90}"/>
              </a:ext>
            </a:extLst>
          </p:cNvPr>
          <p:cNvSpPr>
            <a:spLocks noGrp="1"/>
          </p:cNvSpPr>
          <p:nvPr>
            <p:ph type="title"/>
          </p:nvPr>
        </p:nvSpPr>
        <p:spPr bwMode="auto">
          <a:xfrm>
            <a:off x="375048" y="190501"/>
            <a:ext cx="7544594" cy="734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spcBef>
                <a:spcPct val="0"/>
              </a:spcBef>
            </a:pPr>
            <a:r>
              <a:rPr lang="en-US" altLang="en-US" dirty="0">
                <a:solidFill>
                  <a:srgbClr val="FFFFFF"/>
                </a:solidFill>
              </a:rPr>
              <a:t>	</a:t>
            </a:r>
            <a:r>
              <a:rPr lang="en-US" altLang="en-US" sz="2800" b="1" dirty="0">
                <a:solidFill>
                  <a:schemeClr val="tx1">
                    <a:lumMod val="65000"/>
                    <a:lumOff val="35000"/>
                  </a:schemeClr>
                </a:solidFill>
                <a:latin typeface="Helvetica" panose="020B0604020202020204" pitchFamily="34" charset="0"/>
                <a:cs typeface="Helvetica" panose="020B0604020202020204" pitchFamily="34" charset="0"/>
              </a:rPr>
              <a:t>Extended-Response Item Scoring Notes</a:t>
            </a:r>
          </a:p>
        </p:txBody>
      </p:sp>
      <p:sp>
        <p:nvSpPr>
          <p:cNvPr id="66563" name="Content Placeholder 2">
            <a:extLst>
              <a:ext uri="{FF2B5EF4-FFF2-40B4-BE49-F238E27FC236}">
                <a16:creationId xmlns:a16="http://schemas.microsoft.com/office/drawing/2014/main" id="{319DF002-4A09-4D47-800B-A392C47808BF}"/>
              </a:ext>
            </a:extLst>
          </p:cNvPr>
          <p:cNvSpPr txBox="1">
            <a:spLocks noGrp="1"/>
          </p:cNvSpPr>
          <p:nvPr>
            <p:ph type="body" idx="1"/>
          </p:nvPr>
        </p:nvSpPr>
        <p:spPr>
          <a:xfrm>
            <a:off x="375048" y="1238250"/>
            <a:ext cx="8667750" cy="5238750"/>
          </a:xfrm>
        </p:spPr>
        <p:txBody>
          <a:bodyPr/>
          <a:lstStyle/>
          <a:p>
            <a:pPr marL="0" indent="0">
              <a:lnSpc>
                <a:spcPct val="90000"/>
              </a:lnSpc>
              <a:spcAft>
                <a:spcPts val="600"/>
              </a:spcAft>
              <a:buNone/>
              <a:defRPr/>
            </a:pPr>
            <a:r>
              <a:rPr lang="en-US" sz="1400" b="1" u="heavy" dirty="0">
                <a:latin typeface="Arial" panose="020B0604020202020204" pitchFamily="34" charset="0"/>
                <a:cs typeface="Arial" panose="020B0604020202020204" pitchFamily="34" charset="0"/>
              </a:rPr>
              <a:t>Characteristics of a Strong Response</a:t>
            </a:r>
            <a:endParaRPr lang="en-US" sz="140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strong response is logically organized into several paragraphs. Any errors in spelling, punctuation, grammar, or capitalization do not interfere with the ability of the reader to understand the ideas presented.</a:t>
            </a:r>
          </a:p>
          <a:p>
            <a:pPr marL="203200" indent="0">
              <a:buNone/>
              <a:defRPr/>
            </a:pPr>
            <a:endParaRPr lang="en-US" sz="1200" dirty="0">
              <a:latin typeface="Arial" panose="020B0604020202020204" pitchFamily="34" charset="0"/>
              <a:cs typeface="Arial" panose="020B0604020202020204" pitchFamily="34" charset="0"/>
            </a:endParaRPr>
          </a:p>
          <a:p>
            <a:pPr>
              <a:defRPr/>
            </a:pPr>
            <a:r>
              <a:rPr lang="en-US" sz="1200" dirty="0">
                <a:latin typeface="Arial" panose="020B0604020202020204" pitchFamily="34" charset="0"/>
                <a:cs typeface="Arial" panose="020B0604020202020204" pitchFamily="34" charset="0"/>
              </a:rPr>
              <a:t>A strong response may develop one or more lines of reasoning to support the claim. Here are some examples:</a:t>
            </a:r>
          </a:p>
          <a:p>
            <a:pPr marL="203200" indent="0">
              <a:buNone/>
              <a:defRPr/>
            </a:pPr>
            <a:r>
              <a:rPr lang="en-US" sz="1200" dirty="0">
                <a:latin typeface="Arial" panose="020B0604020202020204" pitchFamily="34" charset="0"/>
                <a:cs typeface="Arial" panose="020B0604020202020204" pitchFamily="34" charset="0"/>
              </a:rPr>
              <a:t> </a:t>
            </a:r>
          </a:p>
          <a:p>
            <a:pPr marL="571500" indent="-228600">
              <a:defRPr/>
            </a:pPr>
            <a:r>
              <a:rPr lang="en-US" sz="1200" dirty="0">
                <a:latin typeface="Arial" panose="020B0604020202020204" pitchFamily="34" charset="0"/>
                <a:cs typeface="Arial" panose="020B0604020202020204" pitchFamily="34" charset="0"/>
              </a:rPr>
              <a:t>The prospect of acquiring silks, ceramics, and spices in Asia led European explorers to search for new trade routes rather than relying on the eastern trade routes over Central Asia or around Africa. The Spanish conquered all of Central America, Florida, and most of South America. They exploited the local populations and forced them to work as slave laborers to send mineral wealth (silver and gold) and hardwoods to Europe.</a:t>
            </a:r>
          </a:p>
          <a:p>
            <a:pPr marL="342900" indent="0">
              <a:buNone/>
              <a:defRPr/>
            </a:pPr>
            <a:endParaRPr lang="en-US" sz="1200" dirty="0">
              <a:latin typeface="Arial" panose="020B0604020202020204" pitchFamily="34" charset="0"/>
              <a:cs typeface="Arial" panose="020B0604020202020204" pitchFamily="34" charset="0"/>
            </a:endParaRPr>
          </a:p>
          <a:p>
            <a:pPr marL="571500" indent="-228600">
              <a:defRPr/>
            </a:pPr>
            <a:r>
              <a:rPr lang="en-US" sz="1200" dirty="0">
                <a:latin typeface="Arial" panose="020B0604020202020204" pitchFamily="34" charset="0"/>
                <a:cs typeface="Arial" panose="020B0604020202020204" pitchFamily="34" charset="0"/>
              </a:rPr>
              <a:t>The explorations of Europeans in the New World led to the establishment of European empires in the Americas and resulted in what became known as the Columbian Exchange. It unleashed trade between the Americas, Europe, Africa, and Asia in natural resources and consumer goods. The Americas exported plants such as potatoes, tomatoes, tobacco, corn, peanuts, pineapples, vanilla, and cacao to Europe, Asia, and Africa. </a:t>
            </a:r>
          </a:p>
          <a:p>
            <a:pP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04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r>
              <a:rPr lang="en-US" sz="2800" dirty="0"/>
              <a:t>Selected-Response Item Types</a:t>
            </a:r>
          </a:p>
        </p:txBody>
      </p:sp>
      <p:graphicFrame>
        <p:nvGraphicFramePr>
          <p:cNvPr id="3" name="Diagram 2">
            <a:extLst>
              <a:ext uri="{FF2B5EF4-FFF2-40B4-BE49-F238E27FC236}">
                <a16:creationId xmlns:a16="http://schemas.microsoft.com/office/drawing/2014/main" id="{27E6A3CC-3452-4708-88B9-E523DF6F9917}"/>
              </a:ext>
            </a:extLst>
          </p:cNvPr>
          <p:cNvGraphicFramePr/>
          <p:nvPr>
            <p:extLst>
              <p:ext uri="{D42A27DB-BD31-4B8C-83A1-F6EECF244321}">
                <p14:modId xmlns:p14="http://schemas.microsoft.com/office/powerpoint/2010/main" val="692533849"/>
              </p:ext>
            </p:extLst>
          </p:nvPr>
        </p:nvGraphicFramePr>
        <p:xfrm>
          <a:off x="263609" y="1397000"/>
          <a:ext cx="87073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73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1223319"/>
            <a:ext cx="7946999" cy="4796185"/>
          </a:xfrm>
          <a:prstGeom prst="rect">
            <a:avLst/>
          </a:prstGeom>
          <a:noFill/>
        </p:spPr>
        <p:txBody>
          <a:bodyPr wrap="square" rtlCol="0">
            <a:spAutoFit/>
          </a:bodyPr>
          <a:lstStyle/>
          <a:p>
            <a:pPr indent="-184150">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Strong alignment of item to targeted GLE</a:t>
            </a:r>
          </a:p>
          <a:p>
            <a:pPr>
              <a:spcBef>
                <a:spcPts val="513"/>
              </a:spcBef>
              <a:buClr>
                <a:srgbClr val="000000"/>
              </a:buClr>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Clearly formulated item stem</a:t>
            </a:r>
          </a:p>
          <a:p>
            <a:pPr indent="-184150">
              <a:spcBef>
                <a:spcPts val="513"/>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Purposeful use of source(s)</a:t>
            </a:r>
          </a:p>
          <a:p>
            <a:pPr>
              <a:spcBef>
                <a:spcPts val="513"/>
              </a:spcBef>
              <a:buClr>
                <a:srgbClr val="000000"/>
              </a:buClr>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One correct answer for MC items</a:t>
            </a:r>
          </a:p>
          <a:p>
            <a:pPr indent="-184150">
              <a:spcBef>
                <a:spcPts val="513"/>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Two or three correct answers for MS items</a:t>
            </a:r>
          </a:p>
          <a:p>
            <a:pPr indent="-184150">
              <a:spcBef>
                <a:spcPts val="513"/>
              </a:spcBef>
              <a:buClr>
                <a:srgbClr val="000000"/>
              </a:buClr>
              <a:buFontTx/>
              <a:buChar char="•"/>
              <a:defRPr/>
            </a:pPr>
            <a:endParaRPr lang="en-US" altLang="en-US" sz="2400" dirty="0">
              <a:solidFill>
                <a:srgbClr val="000000"/>
              </a:solidFill>
              <a:latin typeface="Arial" pitchFamily="34" charset="0"/>
              <a:cs typeface="Arial" pitchFamily="34" charset="0"/>
              <a:sym typeface="Calibri" pitchFamily="34" charset="0"/>
            </a:endParaRPr>
          </a:p>
          <a:p>
            <a:pPr indent="-184150">
              <a:spcBef>
                <a:spcPts val="513"/>
              </a:spcBef>
              <a:buClr>
                <a:srgbClr val="000000"/>
              </a:buClr>
              <a:buFontTx/>
              <a:buChar char="•"/>
              <a:defRPr/>
            </a:pPr>
            <a:r>
              <a:rPr lang="en-US" altLang="en-US" sz="2400" dirty="0">
                <a:solidFill>
                  <a:srgbClr val="000000"/>
                </a:solidFill>
                <a:latin typeface="Arial" pitchFamily="34" charset="0"/>
                <a:cs typeface="Arial" pitchFamily="34" charset="0"/>
                <a:sym typeface="Calibri" pitchFamily="34" charset="0"/>
              </a:rPr>
              <a:t>Relevant distracters</a:t>
            </a:r>
          </a:p>
        </p:txBody>
      </p:sp>
      <p:sp>
        <p:nvSpPr>
          <p:cNvPr id="5" name="Text Placeholder 4"/>
          <p:cNvSpPr>
            <a:spLocks noGrp="1"/>
          </p:cNvSpPr>
          <p:nvPr>
            <p:ph type="body" sz="quarter" idx="10"/>
          </p:nvPr>
        </p:nvSpPr>
        <p:spPr/>
        <p:txBody>
          <a:bodyPr/>
          <a:lstStyle/>
          <a:p>
            <a:pPr algn="ctr"/>
            <a:r>
              <a:rPr lang="en-US" sz="2800" dirty="0"/>
              <a:t>Writing Selected-Response Items</a:t>
            </a:r>
          </a:p>
        </p:txBody>
      </p:sp>
    </p:spTree>
    <p:extLst>
      <p:ext uri="{BB962C8B-B14F-4D97-AF65-F5344CB8AC3E}">
        <p14:creationId xmlns:p14="http://schemas.microsoft.com/office/powerpoint/2010/main" val="163783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59B7BB9-6580-4645-A236-35AA6EC9E92A}"/>
              </a:ext>
            </a:extLst>
          </p:cNvPr>
          <p:cNvSpPr>
            <a:spLocks noGrp="1"/>
          </p:cNvSpPr>
          <p:nvPr>
            <p:ph type="title"/>
          </p:nvPr>
        </p:nvSpPr>
        <p:spPr bwMode="auto">
          <a:xfrm>
            <a:off x="375048" y="190501"/>
            <a:ext cx="7544594" cy="734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spcBef>
                <a:spcPct val="0"/>
              </a:spcBef>
            </a:pPr>
            <a:r>
              <a:rPr lang="en-US" altLang="en-US" dirty="0">
                <a:solidFill>
                  <a:schemeClr val="tx1">
                    <a:lumMod val="95000"/>
                    <a:lumOff val="5000"/>
                  </a:schemeClr>
                </a:solidFill>
                <a:latin typeface="Helvetica" panose="020B0604020202020204" pitchFamily="34" charset="0"/>
                <a:cs typeface="Helvetica" panose="020B0604020202020204" pitchFamily="34" charset="0"/>
              </a:rPr>
              <a:t>	</a:t>
            </a:r>
            <a:r>
              <a:rPr lang="en-US" altLang="en-US" sz="2800" b="1" dirty="0">
                <a:solidFill>
                  <a:schemeClr val="tx1">
                    <a:lumMod val="65000"/>
                    <a:lumOff val="35000"/>
                  </a:schemeClr>
                </a:solidFill>
                <a:latin typeface="Helvetica" panose="020B0604020202020204" pitchFamily="34" charset="0"/>
                <a:cs typeface="Helvetica" panose="020B0604020202020204" pitchFamily="34" charset="0"/>
              </a:rPr>
              <a:t>Multiple-Choice Item</a:t>
            </a:r>
          </a:p>
        </p:txBody>
      </p:sp>
      <p:sp>
        <p:nvSpPr>
          <p:cNvPr id="66563" name="Content Placeholder 2">
            <a:extLst>
              <a:ext uri="{FF2B5EF4-FFF2-40B4-BE49-F238E27FC236}">
                <a16:creationId xmlns:a16="http://schemas.microsoft.com/office/drawing/2014/main" id="{319DF002-4A09-4D47-800B-A392C47808BF}"/>
              </a:ext>
            </a:extLst>
          </p:cNvPr>
          <p:cNvSpPr txBox="1">
            <a:spLocks noGrp="1"/>
          </p:cNvSpPr>
          <p:nvPr>
            <p:ph type="body" idx="1"/>
          </p:nvPr>
        </p:nvSpPr>
        <p:spPr>
          <a:xfrm>
            <a:off x="375048" y="1089319"/>
            <a:ext cx="8572307" cy="4888693"/>
          </a:xfrm>
        </p:spPr>
        <p:txBody>
          <a:bodyPr/>
          <a:lstStyle/>
          <a:p>
            <a:pPr marL="203200" indent="0">
              <a:buNone/>
            </a:pPr>
            <a:r>
              <a:rPr lang="en-US" sz="1400" b="1" dirty="0"/>
              <a:t>Source 1 </a:t>
            </a:r>
          </a:p>
          <a:p>
            <a:pPr marL="203200" indent="0" algn="ctr">
              <a:buNone/>
            </a:pPr>
            <a:r>
              <a:rPr lang="en-US" sz="1400" b="1" dirty="0"/>
              <a:t>Excerpt from </a:t>
            </a:r>
            <a:r>
              <a:rPr lang="en-US" sz="1400" b="1" i="1" dirty="0"/>
              <a:t>The Rights of the Colonists </a:t>
            </a:r>
            <a:r>
              <a:rPr lang="en-US" sz="1400" b="1" dirty="0"/>
              <a:t>(November 20, 1772)</a:t>
            </a:r>
          </a:p>
          <a:p>
            <a:pPr marL="914400" indent="0" algn="ctr">
              <a:buNone/>
            </a:pPr>
            <a:r>
              <a:rPr lang="en-US" sz="1400" i="1" dirty="0"/>
              <a:t>by </a:t>
            </a:r>
            <a:r>
              <a:rPr lang="en-US" sz="1400" dirty="0"/>
              <a:t>Samuel Adams </a:t>
            </a:r>
          </a:p>
          <a:p>
            <a:pPr marL="176213" indent="0">
              <a:buNone/>
            </a:pPr>
            <a:r>
              <a:rPr lang="en-US" sz="1400" dirty="0"/>
              <a:t> Among the natural rights of the Colonists are these: first, a right to life; secondly to liberty; thirdly to property; together with the right to support and defend them in the best manner they can. Those are evident branches of, rather than deductions from, the duty of self-preservation, commonly called the first law of nature.</a:t>
            </a:r>
          </a:p>
          <a:p>
            <a:pPr marL="203200" indent="0">
              <a:buNone/>
            </a:pPr>
            <a:r>
              <a:rPr lang="en-US" sz="1400" dirty="0"/>
              <a:t>All men have a right to remain in a state of nature as long as they please. And in case of intolerable oppression, civil or religious, to leave the society they belong to, and enter into another.</a:t>
            </a:r>
          </a:p>
          <a:p>
            <a:pPr marL="203200" indent="0">
              <a:buNone/>
            </a:pPr>
            <a:r>
              <a:rPr lang="en-US" sz="1400" dirty="0"/>
              <a:t>  </a:t>
            </a:r>
          </a:p>
          <a:p>
            <a:pPr marL="203200" indent="0">
              <a:buNone/>
            </a:pPr>
            <a:r>
              <a:rPr lang="en-US" sz="1400" b="1" dirty="0"/>
              <a:t>Source 2 </a:t>
            </a:r>
          </a:p>
          <a:p>
            <a:pPr marL="203200" indent="0" algn="ctr">
              <a:buNone/>
            </a:pPr>
            <a:r>
              <a:rPr lang="en-US" sz="1400" b="1" dirty="0"/>
              <a:t>Excerpt from </a:t>
            </a:r>
            <a:r>
              <a:rPr lang="en-US" sz="1400" b="1" i="1" dirty="0"/>
              <a:t>Boston Massacre Oration </a:t>
            </a:r>
            <a:r>
              <a:rPr lang="en-US" sz="1400" dirty="0"/>
              <a:t>(March 5, 1774)</a:t>
            </a:r>
          </a:p>
          <a:p>
            <a:pPr marL="203200" indent="711200" algn="ctr">
              <a:buNone/>
            </a:pPr>
            <a:r>
              <a:rPr lang="en-US" sz="1400" i="1" dirty="0"/>
              <a:t>by </a:t>
            </a:r>
            <a:r>
              <a:rPr lang="en-US" sz="1400" dirty="0"/>
              <a:t>John Hancock</a:t>
            </a:r>
          </a:p>
          <a:p>
            <a:pPr marL="203200" indent="0">
              <a:buNone/>
            </a:pPr>
            <a:r>
              <a:rPr lang="en-US" sz="1400" dirty="0"/>
              <a:t>What tenderness, what regard, respect, or consideration has Great Britain shown . . . for the security of the persons or properties of the inhabitants of the Colonies? Or rather what have they omitted doing to destroy that security? They have declared that they have always had, and should always have, full power to make laws to bind the Colonies in all cases whatever. They have exercised this pretended right by imposing a tax upon us without our consent. And in case we show some reluctance at parting with our property, her fleets and armies are sent to enforce their mad claims.</a:t>
            </a:r>
          </a:p>
          <a:p>
            <a:pPr marL="0" indent="0">
              <a:spcBef>
                <a:spcPts val="641"/>
              </a:spcBef>
              <a:buClr>
                <a:srgbClr val="000000"/>
              </a:buClr>
              <a:buNone/>
              <a:defRPr/>
            </a:pPr>
            <a:endParaRPr lang="en-US" altLang="en-US" sz="2000" dirty="0">
              <a:solidFill>
                <a:srgbClr val="000000"/>
              </a:solidFill>
              <a:latin typeface="Arial" pitchFamily="34" charset="0"/>
              <a:cs typeface="Arial" pitchFamily="34" charset="0"/>
              <a:sym typeface="Calibri" pitchFamily="34" charset="0"/>
            </a:endParaRPr>
          </a:p>
        </p:txBody>
      </p:sp>
    </p:spTree>
    <p:extLst>
      <p:ext uri="{BB962C8B-B14F-4D97-AF65-F5344CB8AC3E}">
        <p14:creationId xmlns:p14="http://schemas.microsoft.com/office/powerpoint/2010/main" val="21443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627" y="1223319"/>
            <a:ext cx="8367250" cy="5029582"/>
          </a:xfrm>
          <a:prstGeom prst="rect">
            <a:avLst/>
          </a:prstGeom>
          <a:noFill/>
        </p:spPr>
        <p:txBody>
          <a:bodyPr wrap="square" rtlCol="0">
            <a:spAutoFit/>
          </a:bodyPr>
          <a:lstStyle/>
          <a:p>
            <a:pPr indent="-20638">
              <a:spcBef>
                <a:spcPts val="513"/>
              </a:spcBef>
              <a:buClr>
                <a:srgbClr val="000000"/>
              </a:buClr>
              <a:buFont typeface="Wingdings" pitchFamily="2" charset="2"/>
              <a:buNone/>
              <a:defRPr/>
            </a:pPr>
            <a:r>
              <a:rPr lang="en-US" altLang="en-US" sz="2000" dirty="0">
                <a:solidFill>
                  <a:srgbClr val="000000"/>
                </a:solidFill>
                <a:latin typeface="Arial" panose="020B0604020202020204" pitchFamily="34" charset="0"/>
                <a:cs typeface="Arial" panose="020B0604020202020204" pitchFamily="34" charset="0"/>
                <a:sym typeface="Calibri" pitchFamily="34" charset="0"/>
              </a:rPr>
              <a:t>Which phrase from Source 1 or Source 2 is </a:t>
            </a:r>
            <a:r>
              <a:rPr lang="en-US" altLang="en-US" sz="2000" b="1" dirty="0">
                <a:solidFill>
                  <a:srgbClr val="000000"/>
                </a:solidFill>
                <a:latin typeface="Arial" panose="020B0604020202020204" pitchFamily="34" charset="0"/>
                <a:cs typeface="Arial" panose="020B0604020202020204" pitchFamily="34" charset="0"/>
                <a:sym typeface="Calibri" pitchFamily="34" charset="0"/>
              </a:rPr>
              <a:t>most closely </a:t>
            </a:r>
            <a:r>
              <a:rPr lang="en-US" altLang="en-US" sz="2000" dirty="0">
                <a:solidFill>
                  <a:srgbClr val="000000"/>
                </a:solidFill>
                <a:latin typeface="Arial" panose="020B0604020202020204" pitchFamily="34" charset="0"/>
                <a:cs typeface="Arial" panose="020B0604020202020204" pitchFamily="34" charset="0"/>
                <a:sym typeface="Calibri" pitchFamily="34" charset="0"/>
              </a:rPr>
              <a:t>associated with the rights that colonists believed they were guaranteed as citizens?</a:t>
            </a:r>
          </a:p>
          <a:p>
            <a:pPr marL="506412" indent="-342900">
              <a:lnSpc>
                <a:spcPct val="150000"/>
              </a:lnSpc>
              <a:spcBef>
                <a:spcPts val="513"/>
              </a:spcBef>
              <a:buClr>
                <a:srgbClr val="000000"/>
              </a:buClr>
              <a:buFont typeface="Wingdings" pitchFamily="2" charset="2"/>
              <a:buAutoNum type="alphaUcPeriod"/>
              <a:defRPr/>
            </a:pPr>
            <a:r>
              <a:rPr lang="en-US" sz="2000" dirty="0">
                <a:latin typeface="Arial" panose="020B0604020202020204" pitchFamily="34" charset="0"/>
                <a:cs typeface="Arial" panose="020B0604020202020204" pitchFamily="34" charset="0"/>
              </a:rPr>
              <a:t>“a right to life; secondly to liberty; thirdly to property; together with the right to support and defend them” (Source 1)</a:t>
            </a:r>
          </a:p>
          <a:p>
            <a:pPr marL="506412" indent="-342900">
              <a:lnSpc>
                <a:spcPct val="150000"/>
              </a:lnSpc>
              <a:spcBef>
                <a:spcPts val="513"/>
              </a:spcBef>
              <a:buClr>
                <a:srgbClr val="000000"/>
              </a:buClr>
              <a:buFont typeface="Wingdings" pitchFamily="2" charset="2"/>
              <a:buAutoNum type="alphaUcPeriod"/>
              <a:defRPr/>
            </a:pPr>
            <a:r>
              <a:rPr lang="en-US" sz="2000" dirty="0">
                <a:latin typeface="Arial" panose="020B0604020202020204" pitchFamily="34" charset="0"/>
                <a:cs typeface="Arial" panose="020B0604020202020204" pitchFamily="34" charset="0"/>
              </a:rPr>
              <a:t>“evident branches of, rather than deductions from, the duty of self-preservation” (Source 1)</a:t>
            </a:r>
            <a:endParaRPr lang="en-US" altLang="en-US" sz="2000" dirty="0">
              <a:solidFill>
                <a:srgbClr val="000000"/>
              </a:solidFill>
              <a:latin typeface="Arial" panose="020B0604020202020204" pitchFamily="34" charset="0"/>
              <a:cs typeface="Arial" panose="020B0604020202020204" pitchFamily="34" charset="0"/>
              <a:sym typeface="Calibri" pitchFamily="34" charset="0"/>
            </a:endParaRPr>
          </a:p>
          <a:p>
            <a:pPr marL="506412" indent="-342900">
              <a:lnSpc>
                <a:spcPct val="150000"/>
              </a:lnSpc>
              <a:spcBef>
                <a:spcPts val="513"/>
              </a:spcBef>
              <a:buClr>
                <a:srgbClr val="000000"/>
              </a:buClr>
              <a:buFont typeface="Wingdings" pitchFamily="2" charset="2"/>
              <a:buAutoNum type="alphaUcPeriod"/>
              <a:defRPr/>
            </a:pPr>
            <a:r>
              <a:rPr lang="en-US" altLang="en-US" sz="2000" dirty="0">
                <a:solidFill>
                  <a:srgbClr val="000000"/>
                </a:solidFill>
                <a:latin typeface="Arial" panose="020B0604020202020204" pitchFamily="34" charset="0"/>
                <a:cs typeface="Arial" panose="020B0604020202020204" pitchFamily="34" charset="0"/>
                <a:sym typeface="Calibri" pitchFamily="34" charset="0"/>
              </a:rPr>
              <a:t>“they have always had, and should always have, full power to make laws to bind the Colonies in all cases whatever” (Source 2)</a:t>
            </a:r>
          </a:p>
          <a:p>
            <a:pPr marL="506412" indent="-342900">
              <a:lnSpc>
                <a:spcPct val="150000"/>
              </a:lnSpc>
              <a:spcBef>
                <a:spcPts val="513"/>
              </a:spcBef>
              <a:buClr>
                <a:srgbClr val="000000"/>
              </a:buClr>
              <a:buFont typeface="Wingdings" pitchFamily="2" charset="2"/>
              <a:buAutoNum type="alphaUcPeriod"/>
              <a:defRPr/>
            </a:pPr>
            <a:r>
              <a:rPr lang="en-US" altLang="en-US" sz="2000" dirty="0">
                <a:solidFill>
                  <a:srgbClr val="000000"/>
                </a:solidFill>
                <a:latin typeface="Arial" panose="020B0604020202020204" pitchFamily="34" charset="0"/>
                <a:cs typeface="Arial" panose="020B0604020202020204" pitchFamily="34" charset="0"/>
                <a:sym typeface="Calibri" pitchFamily="34" charset="0"/>
              </a:rPr>
              <a:t>“exercised this pretended right by imposing a tax upon us without our consent” (Source 2)</a:t>
            </a:r>
          </a:p>
          <a:p>
            <a:pPr marL="163512" indent="0">
              <a:spcBef>
                <a:spcPts val="513"/>
              </a:spcBef>
              <a:buClr>
                <a:srgbClr val="000000"/>
              </a:buClr>
              <a:buFont typeface="Arial"/>
              <a:buNone/>
              <a:defRPr/>
            </a:pPr>
            <a:endParaRPr lang="en-US" altLang="en-US" sz="2000" dirty="0">
              <a:solidFill>
                <a:srgbClr val="000000"/>
              </a:solidFill>
              <a:latin typeface="Arial" panose="020B0604020202020204" pitchFamily="34" charset="0"/>
              <a:cs typeface="Arial" panose="020B0604020202020204" pitchFamily="34" charset="0"/>
              <a:sym typeface="Calibri" pitchFamily="34" charset="0"/>
            </a:endParaRPr>
          </a:p>
        </p:txBody>
      </p:sp>
      <p:sp>
        <p:nvSpPr>
          <p:cNvPr id="5" name="Text Placeholder 4"/>
          <p:cNvSpPr>
            <a:spLocks noGrp="1"/>
          </p:cNvSpPr>
          <p:nvPr>
            <p:ph type="body" sz="quarter" idx="10"/>
          </p:nvPr>
        </p:nvSpPr>
        <p:spPr/>
        <p:txBody>
          <a:bodyPr/>
          <a:lstStyle/>
          <a:p>
            <a:pPr algn="ctr"/>
            <a:r>
              <a:rPr lang="en-US" sz="2800" dirty="0"/>
              <a:t>Multiple-Choice Item</a:t>
            </a:r>
          </a:p>
        </p:txBody>
      </p:sp>
    </p:spTree>
    <p:extLst>
      <p:ext uri="{BB962C8B-B14F-4D97-AF65-F5344CB8AC3E}">
        <p14:creationId xmlns:p14="http://schemas.microsoft.com/office/powerpoint/2010/main" val="35818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627" y="1223319"/>
            <a:ext cx="8367250" cy="5103961"/>
          </a:xfrm>
          <a:prstGeom prst="rect">
            <a:avLst/>
          </a:prstGeom>
          <a:noFill/>
        </p:spPr>
        <p:txBody>
          <a:bodyPr wrap="square" rtlCol="0">
            <a:spAutoFit/>
          </a:bodyPr>
          <a:lstStyle/>
          <a:p>
            <a:pPr marL="163512" indent="0">
              <a:spcBef>
                <a:spcPts val="513"/>
              </a:spcBef>
              <a:buClr>
                <a:srgbClr val="000000"/>
              </a:buClr>
              <a:buFont typeface="Arial"/>
              <a:buNone/>
              <a:defRPr/>
            </a:pPr>
            <a:r>
              <a:rPr lang="en-US" altLang="en-US" sz="2400" dirty="0">
                <a:solidFill>
                  <a:srgbClr val="000000"/>
                </a:solidFill>
                <a:latin typeface="Arial" panose="020B0604020202020204" pitchFamily="34" charset="0"/>
                <a:cs typeface="Arial" panose="020B0604020202020204" pitchFamily="34" charset="0"/>
                <a:sym typeface="Calibri" pitchFamily="34" charset="0"/>
              </a:rPr>
              <a:t>Using all of the sources, which acts by the British government caused discontent among the colonists?</a:t>
            </a:r>
          </a:p>
          <a:p>
            <a:pPr marL="163512" indent="0">
              <a:spcBef>
                <a:spcPts val="513"/>
              </a:spcBef>
              <a:buClr>
                <a:srgbClr val="000000"/>
              </a:buClr>
              <a:buFont typeface="Arial"/>
              <a:buNone/>
              <a:defRPr/>
            </a:pPr>
            <a:endParaRPr lang="en-US" altLang="en-US" sz="2400" dirty="0">
              <a:solidFill>
                <a:srgbClr val="000000"/>
              </a:solidFill>
              <a:latin typeface="Arial" panose="020B0604020202020204" pitchFamily="34" charset="0"/>
              <a:cs typeface="Arial" panose="020B0604020202020204" pitchFamily="34" charset="0"/>
              <a:sym typeface="Calibri" pitchFamily="34" charset="0"/>
            </a:endParaRPr>
          </a:p>
          <a:p>
            <a:pPr marL="163512" indent="0">
              <a:spcBef>
                <a:spcPts val="513"/>
              </a:spcBef>
              <a:buClr>
                <a:srgbClr val="000000"/>
              </a:buClr>
              <a:buFont typeface="Arial"/>
              <a:buNone/>
              <a:defRPr/>
            </a:pPr>
            <a:r>
              <a:rPr lang="en-US" altLang="en-US" sz="2400" dirty="0">
                <a:solidFill>
                  <a:srgbClr val="000000"/>
                </a:solidFill>
                <a:latin typeface="Arial" panose="020B0604020202020204" pitchFamily="34" charset="0"/>
                <a:cs typeface="Arial" panose="020B0604020202020204" pitchFamily="34" charset="0"/>
                <a:sym typeface="Calibri" pitchFamily="34" charset="0"/>
              </a:rPr>
              <a:t>Select the </a:t>
            </a:r>
            <a:r>
              <a:rPr lang="en-US" altLang="en-US" sz="2400" b="1" dirty="0">
                <a:solidFill>
                  <a:srgbClr val="000000"/>
                </a:solidFill>
                <a:latin typeface="Arial" panose="020B0604020202020204" pitchFamily="34" charset="0"/>
                <a:cs typeface="Arial" panose="020B0604020202020204" pitchFamily="34" charset="0"/>
                <a:sym typeface="Calibri" pitchFamily="34" charset="0"/>
              </a:rPr>
              <a:t>two</a:t>
            </a:r>
            <a:r>
              <a:rPr lang="en-US" altLang="en-US" sz="2400" dirty="0">
                <a:solidFill>
                  <a:srgbClr val="000000"/>
                </a:solidFill>
                <a:latin typeface="Arial" panose="020B0604020202020204" pitchFamily="34" charset="0"/>
                <a:cs typeface="Arial" panose="020B0604020202020204" pitchFamily="34" charset="0"/>
                <a:sym typeface="Calibri" pitchFamily="34" charset="0"/>
              </a:rPr>
              <a:t> correct answers.</a:t>
            </a:r>
          </a:p>
          <a:p>
            <a:pPr marL="163512" indent="0">
              <a:spcBef>
                <a:spcPts val="513"/>
              </a:spcBef>
              <a:buClr>
                <a:srgbClr val="000000"/>
              </a:buClr>
              <a:buFont typeface="Arial"/>
              <a:buNone/>
              <a:defRPr/>
            </a:pPr>
            <a:endParaRPr lang="en-US" altLang="en-US" sz="2400" dirty="0">
              <a:solidFill>
                <a:srgbClr val="000000"/>
              </a:solidFill>
              <a:latin typeface="Arial" panose="020B0604020202020204" pitchFamily="34" charset="0"/>
              <a:cs typeface="Arial" panose="020B0604020202020204" pitchFamily="34" charset="0"/>
              <a:sym typeface="Calibri" pitchFamily="34" charset="0"/>
            </a:endParaRPr>
          </a:p>
          <a:p>
            <a:pPr marL="620712" indent="-457200">
              <a:spcBef>
                <a:spcPts val="513"/>
              </a:spcBef>
              <a:buClr>
                <a:srgbClr val="000000"/>
              </a:buClr>
              <a:buFont typeface="Arial"/>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itchFamily="34" charset="0"/>
              </a:rPr>
              <a:t>requiring the colonies to join a confederation</a:t>
            </a:r>
          </a:p>
          <a:p>
            <a:pPr marL="620712" indent="-457200">
              <a:spcBef>
                <a:spcPts val="513"/>
              </a:spcBef>
              <a:buClr>
                <a:srgbClr val="000000"/>
              </a:buClr>
              <a:buFont typeface="Arial"/>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itchFamily="34" charset="0"/>
              </a:rPr>
              <a:t>quartering of soldiers in private homes</a:t>
            </a:r>
          </a:p>
          <a:p>
            <a:pPr marL="620712" indent="-457200">
              <a:spcBef>
                <a:spcPts val="513"/>
              </a:spcBef>
              <a:buClr>
                <a:srgbClr val="000000"/>
              </a:buClr>
              <a:buFont typeface="Arial"/>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itchFamily="34" charset="0"/>
              </a:rPr>
              <a:t>placing import duties on certain goods</a:t>
            </a:r>
          </a:p>
          <a:p>
            <a:pPr marL="620712" indent="-457200">
              <a:spcBef>
                <a:spcPts val="513"/>
              </a:spcBef>
              <a:buClr>
                <a:srgbClr val="000000"/>
              </a:buClr>
              <a:buFont typeface="Arial"/>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itchFamily="34" charset="0"/>
              </a:rPr>
              <a:t>offering rewards for capturing suspected rebels</a:t>
            </a:r>
          </a:p>
          <a:p>
            <a:pPr marL="620712" indent="-457200">
              <a:spcBef>
                <a:spcPts val="513"/>
              </a:spcBef>
              <a:buClr>
                <a:srgbClr val="000000"/>
              </a:buClr>
              <a:buFont typeface="Arial"/>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itchFamily="34" charset="0"/>
              </a:rPr>
              <a:t>encouraging farming of crops like tobacco</a:t>
            </a:r>
          </a:p>
          <a:p>
            <a:pPr marL="620712" indent="-457200">
              <a:spcBef>
                <a:spcPts val="513"/>
              </a:spcBef>
              <a:buClr>
                <a:srgbClr val="000000"/>
              </a:buClr>
              <a:buFont typeface="Arial"/>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itchFamily="34" charset="0"/>
              </a:rPr>
              <a:t>taxing the colonies without their approval</a:t>
            </a:r>
          </a:p>
          <a:p>
            <a:pPr marL="163512" indent="0">
              <a:spcBef>
                <a:spcPts val="513"/>
              </a:spcBef>
              <a:buClr>
                <a:srgbClr val="000000"/>
              </a:buClr>
              <a:buFont typeface="Arial"/>
              <a:buNone/>
              <a:defRPr/>
            </a:pPr>
            <a:endParaRPr lang="en-US" altLang="en-US" sz="2000" dirty="0">
              <a:solidFill>
                <a:srgbClr val="000000"/>
              </a:solidFill>
              <a:latin typeface="Arial" panose="020B0604020202020204" pitchFamily="34" charset="0"/>
              <a:cs typeface="Arial" panose="020B0604020202020204" pitchFamily="34" charset="0"/>
              <a:sym typeface="Calibri" pitchFamily="34" charset="0"/>
            </a:endParaRPr>
          </a:p>
        </p:txBody>
      </p:sp>
      <p:sp>
        <p:nvSpPr>
          <p:cNvPr id="5" name="Text Placeholder 4"/>
          <p:cNvSpPr>
            <a:spLocks noGrp="1"/>
          </p:cNvSpPr>
          <p:nvPr>
            <p:ph type="body" sz="quarter" idx="10"/>
          </p:nvPr>
        </p:nvSpPr>
        <p:spPr/>
        <p:txBody>
          <a:bodyPr/>
          <a:lstStyle/>
          <a:p>
            <a:pPr algn="ctr"/>
            <a:r>
              <a:rPr lang="en-US" sz="2800" dirty="0"/>
              <a:t>Multiple-Select Item</a:t>
            </a:r>
          </a:p>
        </p:txBody>
      </p:sp>
    </p:spTree>
    <p:extLst>
      <p:ext uri="{BB962C8B-B14F-4D97-AF65-F5344CB8AC3E}">
        <p14:creationId xmlns:p14="http://schemas.microsoft.com/office/powerpoint/2010/main" val="263605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239" y="1251726"/>
            <a:ext cx="7690031" cy="2780248"/>
          </a:xfrm>
          <a:prstGeom prst="rect">
            <a:avLst/>
          </a:prstGeom>
          <a:noFill/>
        </p:spPr>
        <p:txBody>
          <a:bodyPr wrap="square" rtlCol="0">
            <a:spAutoFit/>
          </a:bodyPr>
          <a:lstStyle/>
          <a:p>
            <a:pPr lvl="0">
              <a:spcBef>
                <a:spcPts val="750"/>
              </a:spcBef>
            </a:pPr>
            <a:r>
              <a:rPr lang="en-US" sz="2400" dirty="0">
                <a:solidFill>
                  <a:srgbClr val="000000"/>
                </a:solidFill>
                <a:latin typeface="Arial" panose="020B0604020202020204" pitchFamily="34" charset="0"/>
                <a:cs typeface="Arial" panose="020B0604020202020204" pitchFamily="34" charset="0"/>
              </a:rPr>
              <a:t>To be productive members of society, students must be critical consumers of information. They: </a:t>
            </a:r>
          </a:p>
          <a:p>
            <a:pPr marL="457200" lvl="0" indent="-342900">
              <a:spcBef>
                <a:spcPts val="750"/>
              </a:spcBef>
              <a:buClr>
                <a:srgbClr val="000000"/>
              </a:buClr>
              <a:buSzPts val="1800"/>
              <a:buChar char="•"/>
            </a:pPr>
            <a:r>
              <a:rPr lang="en-US" sz="2400" dirty="0">
                <a:solidFill>
                  <a:srgbClr val="000000"/>
                </a:solidFill>
                <a:latin typeface="Arial" panose="020B0604020202020204" pitchFamily="34" charset="0"/>
                <a:cs typeface="Arial" panose="020B0604020202020204" pitchFamily="34" charset="0"/>
              </a:rPr>
              <a:t>Use </a:t>
            </a:r>
            <a:r>
              <a:rPr lang="en-US" sz="2400" b="1" dirty="0">
                <a:solidFill>
                  <a:srgbClr val="000000"/>
                </a:solidFill>
                <a:latin typeface="Arial" panose="020B0604020202020204" pitchFamily="34" charset="0"/>
                <a:cs typeface="Arial" panose="020B0604020202020204" pitchFamily="34" charset="0"/>
              </a:rPr>
              <a:t>sources </a:t>
            </a:r>
            <a:r>
              <a:rPr lang="en-US" sz="2400" dirty="0">
                <a:solidFill>
                  <a:srgbClr val="000000"/>
                </a:solidFill>
                <a:latin typeface="Arial" panose="020B0604020202020204" pitchFamily="34" charset="0"/>
                <a:cs typeface="Arial" panose="020B0604020202020204" pitchFamily="34" charset="0"/>
              </a:rPr>
              <a:t>regularly to learn content. </a:t>
            </a:r>
          </a:p>
          <a:p>
            <a:pPr marL="457200" lvl="0" indent="-342900">
              <a:buClr>
                <a:srgbClr val="000000"/>
              </a:buClr>
              <a:buSzPts val="1800"/>
              <a:buChar char="•"/>
            </a:pPr>
            <a:r>
              <a:rPr lang="en-US" sz="2400" dirty="0">
                <a:solidFill>
                  <a:srgbClr val="000000"/>
                </a:solidFill>
                <a:latin typeface="Arial" panose="020B0604020202020204" pitchFamily="34" charset="0"/>
                <a:cs typeface="Arial" panose="020B0604020202020204" pitchFamily="34" charset="0"/>
              </a:rPr>
              <a:t>Make </a:t>
            </a:r>
            <a:r>
              <a:rPr lang="en-US" sz="2400" b="1" dirty="0">
                <a:solidFill>
                  <a:srgbClr val="000000"/>
                </a:solidFill>
                <a:latin typeface="Arial" panose="020B0604020202020204" pitchFamily="34" charset="0"/>
                <a:cs typeface="Arial" panose="020B0604020202020204" pitchFamily="34" charset="0"/>
              </a:rPr>
              <a:t>connections </a:t>
            </a:r>
            <a:r>
              <a:rPr lang="en-US" sz="2400" dirty="0">
                <a:solidFill>
                  <a:srgbClr val="000000"/>
                </a:solidFill>
                <a:latin typeface="Arial" panose="020B0604020202020204" pitchFamily="34" charset="0"/>
                <a:cs typeface="Arial" panose="020B0604020202020204" pitchFamily="34" charset="0"/>
              </a:rPr>
              <a:t>among people, events, and ideas across time and place. </a:t>
            </a:r>
          </a:p>
          <a:p>
            <a:pPr marL="457200" lvl="0" indent="-342900">
              <a:buClr>
                <a:srgbClr val="000000"/>
              </a:buClr>
              <a:buSzPts val="1800"/>
              <a:buChar char="•"/>
            </a:pPr>
            <a:r>
              <a:rPr lang="en-US" sz="2400" dirty="0">
                <a:solidFill>
                  <a:srgbClr val="000000"/>
                </a:solidFill>
                <a:latin typeface="Arial" panose="020B0604020202020204" pitchFamily="34" charset="0"/>
                <a:cs typeface="Arial" panose="020B0604020202020204" pitchFamily="34" charset="0"/>
              </a:rPr>
              <a:t>Express </a:t>
            </a:r>
            <a:r>
              <a:rPr lang="en-US" sz="2400" b="1" dirty="0">
                <a:solidFill>
                  <a:srgbClr val="000000"/>
                </a:solidFill>
                <a:latin typeface="Arial" panose="020B0604020202020204" pitchFamily="34" charset="0"/>
                <a:cs typeface="Arial" panose="020B0604020202020204" pitchFamily="34" charset="0"/>
              </a:rPr>
              <a:t>informed opinions </a:t>
            </a:r>
            <a:r>
              <a:rPr lang="en-US" sz="2400" dirty="0">
                <a:solidFill>
                  <a:srgbClr val="000000"/>
                </a:solidFill>
                <a:latin typeface="Arial" panose="020B0604020202020204" pitchFamily="34" charset="0"/>
                <a:cs typeface="Arial" panose="020B0604020202020204" pitchFamily="34" charset="0"/>
              </a:rPr>
              <a:t>supported by evidence from sources and outside knowledge.</a:t>
            </a:r>
          </a:p>
        </p:txBody>
      </p:sp>
      <p:sp>
        <p:nvSpPr>
          <p:cNvPr id="5" name="Text Placeholder 4"/>
          <p:cNvSpPr>
            <a:spLocks noGrp="1"/>
          </p:cNvSpPr>
          <p:nvPr>
            <p:ph type="body" sz="quarter" idx="10"/>
          </p:nvPr>
        </p:nvSpPr>
        <p:spPr>
          <a:xfrm>
            <a:off x="523239" y="337820"/>
            <a:ext cx="8147231" cy="660400"/>
          </a:xfrm>
        </p:spPr>
        <p:txBody>
          <a:bodyPr/>
          <a:lstStyle/>
          <a:p>
            <a:pPr algn="ctr"/>
            <a:r>
              <a:rPr lang="en-US" sz="2800" dirty="0"/>
              <a:t>Benefits of Rich Engagement in Social Studies</a:t>
            </a:r>
          </a:p>
        </p:txBody>
      </p:sp>
      <p:pic>
        <p:nvPicPr>
          <p:cNvPr id="6" name="Shape 138">
            <a:extLst>
              <a:ext uri="{FF2B5EF4-FFF2-40B4-BE49-F238E27FC236}">
                <a16:creationId xmlns:a16="http://schemas.microsoft.com/office/drawing/2014/main" id="{8248D4C0-36FF-4A07-86D9-56FEEEC90014}"/>
              </a:ext>
            </a:extLst>
          </p:cNvPr>
          <p:cNvPicPr preferRelativeResize="0"/>
          <p:nvPr/>
        </p:nvPicPr>
        <p:blipFill>
          <a:blip r:embed="rId2">
            <a:alphaModFix/>
          </a:blip>
          <a:stretch>
            <a:fillRect/>
          </a:stretch>
        </p:blipFill>
        <p:spPr>
          <a:xfrm>
            <a:off x="1470579" y="4151136"/>
            <a:ext cx="5795350" cy="1672200"/>
          </a:xfrm>
          <a:prstGeom prst="rect">
            <a:avLst/>
          </a:prstGeom>
          <a:noFill/>
          <a:ln>
            <a:noFill/>
          </a:ln>
        </p:spPr>
      </p:pic>
    </p:spTree>
    <p:extLst>
      <p:ext uri="{BB962C8B-B14F-4D97-AF65-F5344CB8AC3E}">
        <p14:creationId xmlns:p14="http://schemas.microsoft.com/office/powerpoint/2010/main" val="27326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1075835"/>
            <a:ext cx="7946999" cy="4860305"/>
          </a:xfrm>
          <a:prstGeom prst="rect">
            <a:avLst/>
          </a:prstGeom>
          <a:noFill/>
        </p:spPr>
        <p:txBody>
          <a:bodyPr wrap="square" rtlCol="0">
            <a:spAutoFit/>
          </a:bodyPr>
          <a:lstStyle/>
          <a:p>
            <a:pPr>
              <a:spcBef>
                <a:spcPts val="513"/>
              </a:spcBef>
              <a:buClr>
                <a:srgbClr val="000000"/>
              </a:buClr>
              <a:defRPr/>
            </a:pPr>
            <a:r>
              <a:rPr lang="en-US" altLang="en-US" sz="2400" b="1" dirty="0">
                <a:solidFill>
                  <a:srgbClr val="000000"/>
                </a:solidFill>
                <a:latin typeface="Arial" panose="020B0604020202020204" pitchFamily="34" charset="0"/>
                <a:cs typeface="Arial" panose="020B0604020202020204" pitchFamily="34" charset="0"/>
                <a:sym typeface="Calibri" panose="020F0502020204030204" pitchFamily="34" charset="0"/>
              </a:rPr>
              <a:t>Avoid . . .</a:t>
            </a:r>
          </a:p>
          <a:p>
            <a:pPr marL="528320" lvl="1" indent="-342900">
              <a:spcBef>
                <a:spcPts val="513"/>
              </a:spcBef>
              <a:buClr>
                <a:srgbClr val="000000"/>
              </a:buClr>
              <a:buFont typeface="Wingdings" panose="05000000000000000000" pitchFamily="2" charset="2"/>
              <a:buChar char="v"/>
              <a:defRPr/>
            </a:pPr>
            <a:r>
              <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rPr>
              <a:t>Cueing between the item stem and answer options</a:t>
            </a:r>
          </a:p>
          <a:p>
            <a:pPr marL="185420" lvl="1" indent="0">
              <a:spcBef>
                <a:spcPts val="513"/>
              </a:spcBef>
              <a:buClr>
                <a:srgbClr val="000000"/>
              </a:buClr>
              <a:buNone/>
              <a:defRPr/>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528320" lvl="1" indent="-342900">
              <a:spcBef>
                <a:spcPts val="513"/>
              </a:spcBef>
              <a:buClr>
                <a:srgbClr val="000000"/>
              </a:buClr>
              <a:buFont typeface="Wingdings" panose="05000000000000000000" pitchFamily="2" charset="2"/>
              <a:buChar char="v"/>
              <a:defRPr/>
            </a:pPr>
            <a:r>
              <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rPr>
              <a:t>Outliers in the answer options</a:t>
            </a:r>
          </a:p>
          <a:p>
            <a:pPr marL="185420" lvl="1" indent="0">
              <a:spcBef>
                <a:spcPts val="513"/>
              </a:spcBef>
              <a:buClr>
                <a:srgbClr val="000000"/>
              </a:buClr>
              <a:buNone/>
              <a:defRPr/>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528320" lvl="1" indent="-342900">
              <a:spcBef>
                <a:spcPts val="513"/>
              </a:spcBef>
              <a:buClr>
                <a:srgbClr val="000000"/>
              </a:buClr>
              <a:buFont typeface="Wingdings" panose="05000000000000000000" pitchFamily="2" charset="2"/>
              <a:buChar char="v"/>
              <a:defRPr/>
            </a:pPr>
            <a:r>
              <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rPr>
              <a:t>Implausible distracters</a:t>
            </a:r>
          </a:p>
          <a:p>
            <a:pPr marL="185420" lvl="1" indent="0">
              <a:spcBef>
                <a:spcPts val="513"/>
              </a:spcBef>
              <a:buClr>
                <a:srgbClr val="000000"/>
              </a:buClr>
              <a:buNone/>
              <a:defRPr/>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528320" lvl="1" indent="-342900">
              <a:spcBef>
                <a:spcPts val="513"/>
              </a:spcBef>
              <a:buClr>
                <a:srgbClr val="000000"/>
              </a:buClr>
              <a:buFont typeface="Wingdings" panose="05000000000000000000" pitchFamily="2" charset="2"/>
              <a:buChar char="v"/>
              <a:defRPr/>
            </a:pPr>
            <a:r>
              <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rPr>
              <a:t>Use of the word “not”</a:t>
            </a:r>
          </a:p>
          <a:p>
            <a:pPr marL="185420" lvl="1" indent="0">
              <a:spcBef>
                <a:spcPts val="513"/>
              </a:spcBef>
              <a:buClr>
                <a:srgbClr val="000000"/>
              </a:buClr>
              <a:buNone/>
              <a:defRPr/>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528320" lvl="1" indent="-342900">
              <a:spcBef>
                <a:spcPts val="513"/>
              </a:spcBef>
              <a:buClr>
                <a:srgbClr val="000000"/>
              </a:buClr>
              <a:buFont typeface="Wingdings" panose="05000000000000000000" pitchFamily="2" charset="2"/>
              <a:buChar char="v"/>
              <a:defRPr/>
            </a:pPr>
            <a:r>
              <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rPr>
              <a:t>Use of the words and phrases “all,” “none,” “always,” “never,” “all of the above,” and “none of the above”</a:t>
            </a:r>
          </a:p>
          <a:p>
            <a:pPr marL="185420" lvl="1" indent="0">
              <a:spcBef>
                <a:spcPts val="513"/>
              </a:spcBef>
              <a:buClr>
                <a:srgbClr val="000000"/>
              </a:buClr>
              <a:buNone/>
              <a:defRPr/>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528320" lvl="1" indent="-342900">
              <a:spcBef>
                <a:spcPts val="513"/>
              </a:spcBef>
              <a:buClr>
                <a:srgbClr val="000000"/>
              </a:buClr>
              <a:buFont typeface="Wingdings" panose="05000000000000000000" pitchFamily="2" charset="2"/>
              <a:buChar char="v"/>
              <a:defRPr/>
            </a:pPr>
            <a:r>
              <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rPr>
              <a:t>Use of opposites in answer options</a:t>
            </a:r>
          </a:p>
        </p:txBody>
      </p:sp>
      <p:sp>
        <p:nvSpPr>
          <p:cNvPr id="5" name="Text Placeholder 4"/>
          <p:cNvSpPr>
            <a:spLocks noGrp="1"/>
          </p:cNvSpPr>
          <p:nvPr>
            <p:ph type="body" sz="quarter" idx="10"/>
          </p:nvPr>
        </p:nvSpPr>
        <p:spPr>
          <a:xfrm>
            <a:off x="523240" y="340360"/>
            <a:ext cx="8217636" cy="660400"/>
          </a:xfrm>
        </p:spPr>
        <p:txBody>
          <a:bodyPr/>
          <a:lstStyle/>
          <a:p>
            <a:pPr algn="ctr"/>
            <a:r>
              <a:rPr lang="en-US" sz="2800" dirty="0"/>
              <a:t>Don’ts of Writing Selected-Response Items</a:t>
            </a:r>
          </a:p>
        </p:txBody>
      </p:sp>
      <p:pic>
        <p:nvPicPr>
          <p:cNvPr id="4" name="Picture 3">
            <a:extLst>
              <a:ext uri="{FF2B5EF4-FFF2-40B4-BE49-F238E27FC236}">
                <a16:creationId xmlns:a16="http://schemas.microsoft.com/office/drawing/2014/main" id="{BB43CF16-818B-427A-B1FF-FFEA3C1088E8}"/>
              </a:ext>
            </a:extLst>
          </p:cNvPr>
          <p:cNvPicPr>
            <a:picLocks noChangeAspect="1"/>
          </p:cNvPicPr>
          <p:nvPr/>
        </p:nvPicPr>
        <p:blipFill>
          <a:blip r:embed="rId2"/>
          <a:stretch>
            <a:fillRect/>
          </a:stretch>
        </p:blipFill>
        <p:spPr>
          <a:xfrm>
            <a:off x="6597751" y="2092261"/>
            <a:ext cx="2143125" cy="2143125"/>
          </a:xfrm>
          <a:prstGeom prst="rect">
            <a:avLst/>
          </a:prstGeom>
        </p:spPr>
      </p:pic>
    </p:spTree>
    <p:extLst>
      <p:ext uri="{BB962C8B-B14F-4D97-AF65-F5344CB8AC3E}">
        <p14:creationId xmlns:p14="http://schemas.microsoft.com/office/powerpoint/2010/main" val="31241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54" y="1275890"/>
            <a:ext cx="7946999" cy="4106252"/>
          </a:xfrm>
          <a:prstGeom prst="rect">
            <a:avLst/>
          </a:prstGeom>
          <a:noFill/>
        </p:spPr>
        <p:txBody>
          <a:bodyPr wrap="square" rtlCol="0">
            <a:spAutoFit/>
          </a:bodyPr>
          <a:lstStyle/>
          <a:p>
            <a:pPr>
              <a:spcBef>
                <a:spcPts val="513"/>
              </a:spcBef>
              <a:buClr>
                <a:srgbClr val="000000"/>
              </a:buClr>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Based on Source 1, which statement </a:t>
            </a:r>
            <a:r>
              <a:rPr lang="en-US" altLang="en-US" sz="2400" b="1" dirty="0">
                <a:solidFill>
                  <a:srgbClr val="000000"/>
                </a:solidFill>
                <a:latin typeface="Arial" panose="020B0604020202020204" pitchFamily="34" charset="0"/>
                <a:cs typeface="Arial" panose="020B0604020202020204" pitchFamily="34" charset="0"/>
                <a:sym typeface="Calibri" panose="020F0502020204030204" pitchFamily="34" charset="0"/>
              </a:rPr>
              <a:t>best</a:t>
            </a: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 describes a cause of the American Revolution?</a:t>
            </a:r>
          </a:p>
          <a:p>
            <a:pPr>
              <a:spcBef>
                <a:spcPts val="513"/>
              </a:spcBef>
              <a:buClr>
                <a:srgbClr val="000000"/>
              </a:buClr>
              <a:defRPr/>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457200" indent="-457200">
              <a:spcBef>
                <a:spcPts val="513"/>
              </a:spcBef>
              <a:buClr>
                <a:srgbClr val="000000"/>
              </a:buClr>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American colonists wanted to have a big party.</a:t>
            </a:r>
          </a:p>
          <a:p>
            <a:pPr marL="457200" indent="-457200">
              <a:spcBef>
                <a:spcPts val="513"/>
              </a:spcBef>
              <a:buClr>
                <a:srgbClr val="000000"/>
              </a:buClr>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American colonists believed they were unfairly governed.</a:t>
            </a:r>
          </a:p>
          <a:p>
            <a:pPr marL="457200" indent="-457200">
              <a:spcBef>
                <a:spcPts val="513"/>
              </a:spcBef>
              <a:buClr>
                <a:srgbClr val="000000"/>
              </a:buClr>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American colonists started the American Revolution to gain land.</a:t>
            </a:r>
          </a:p>
          <a:p>
            <a:pPr marL="457200" indent="-457200">
              <a:spcBef>
                <a:spcPts val="513"/>
              </a:spcBef>
              <a:buClr>
                <a:srgbClr val="000000"/>
              </a:buClr>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American colonists wanted the same rights as British citizens.</a:t>
            </a:r>
          </a:p>
        </p:txBody>
      </p:sp>
      <p:sp>
        <p:nvSpPr>
          <p:cNvPr id="5" name="Text Placeholder 4"/>
          <p:cNvSpPr>
            <a:spLocks noGrp="1"/>
          </p:cNvSpPr>
          <p:nvPr>
            <p:ph type="body" sz="quarter" idx="10"/>
          </p:nvPr>
        </p:nvSpPr>
        <p:spPr>
          <a:xfrm>
            <a:off x="523240" y="340360"/>
            <a:ext cx="8217636" cy="660400"/>
          </a:xfrm>
        </p:spPr>
        <p:txBody>
          <a:bodyPr/>
          <a:lstStyle/>
          <a:p>
            <a:pPr algn="ctr"/>
            <a:r>
              <a:rPr lang="en-US" sz="2800" dirty="0"/>
              <a:t>Examples of Flawed Selected-Response Items</a:t>
            </a:r>
          </a:p>
        </p:txBody>
      </p:sp>
    </p:spTree>
    <p:extLst>
      <p:ext uri="{BB962C8B-B14F-4D97-AF65-F5344CB8AC3E}">
        <p14:creationId xmlns:p14="http://schemas.microsoft.com/office/powerpoint/2010/main" val="205689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54" y="1275890"/>
            <a:ext cx="7946999" cy="2998257"/>
          </a:xfrm>
          <a:prstGeom prst="rect">
            <a:avLst/>
          </a:prstGeom>
          <a:noFill/>
        </p:spPr>
        <p:txBody>
          <a:bodyPr wrap="square" rtlCol="0">
            <a:spAutoFit/>
          </a:bodyPr>
          <a:lstStyle/>
          <a:p>
            <a:pPr>
              <a:spcBef>
                <a:spcPts val="513"/>
              </a:spcBef>
              <a:buClr>
                <a:srgbClr val="000000"/>
              </a:buClr>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How will an increase in producers affect the supply of sugar?</a:t>
            </a:r>
          </a:p>
          <a:p>
            <a:pPr>
              <a:spcBef>
                <a:spcPts val="513"/>
              </a:spcBef>
              <a:buClr>
                <a:srgbClr val="000000"/>
              </a:buClr>
              <a:defRPr/>
            </a:pPr>
            <a:endPar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457200" indent="-457200">
              <a:spcBef>
                <a:spcPts val="513"/>
              </a:spcBef>
              <a:buClr>
                <a:srgbClr val="000000"/>
              </a:buClr>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price will always go up.</a:t>
            </a:r>
          </a:p>
          <a:p>
            <a:pPr marL="457200" indent="-457200">
              <a:spcBef>
                <a:spcPts val="513"/>
              </a:spcBef>
              <a:buClr>
                <a:srgbClr val="000000"/>
              </a:buClr>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price will decrease.</a:t>
            </a:r>
          </a:p>
          <a:p>
            <a:pPr marL="457200" indent="-457200">
              <a:spcBef>
                <a:spcPts val="513"/>
              </a:spcBef>
              <a:buClr>
                <a:srgbClr val="000000"/>
              </a:buClr>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The price will not change.</a:t>
            </a:r>
          </a:p>
          <a:p>
            <a:pPr marL="457200" indent="-457200">
              <a:spcBef>
                <a:spcPts val="513"/>
              </a:spcBef>
              <a:buClr>
                <a:srgbClr val="000000"/>
              </a:buClr>
              <a:buAutoNum type="alphaUcPeriod"/>
              <a:defRP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Consumers will buy less.</a:t>
            </a:r>
          </a:p>
        </p:txBody>
      </p:sp>
      <p:sp>
        <p:nvSpPr>
          <p:cNvPr id="5" name="Text Placeholder 4"/>
          <p:cNvSpPr>
            <a:spLocks noGrp="1"/>
          </p:cNvSpPr>
          <p:nvPr>
            <p:ph type="body" sz="quarter" idx="10"/>
          </p:nvPr>
        </p:nvSpPr>
        <p:spPr>
          <a:xfrm>
            <a:off x="523240" y="340360"/>
            <a:ext cx="8217636" cy="660400"/>
          </a:xfrm>
        </p:spPr>
        <p:txBody>
          <a:bodyPr/>
          <a:lstStyle/>
          <a:p>
            <a:pPr algn="ctr"/>
            <a:r>
              <a:rPr lang="en-US" sz="2800" dirty="0"/>
              <a:t>Examples of Flawed Selected-Response Items</a:t>
            </a:r>
          </a:p>
        </p:txBody>
      </p:sp>
    </p:spTree>
    <p:extLst>
      <p:ext uri="{BB962C8B-B14F-4D97-AF65-F5344CB8AC3E}">
        <p14:creationId xmlns:p14="http://schemas.microsoft.com/office/powerpoint/2010/main" val="220806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p:cNvSpPr txBox="1">
            <a:spLocks/>
          </p:cNvSpPr>
          <p:nvPr/>
        </p:nvSpPr>
        <p:spPr>
          <a:xfrm>
            <a:off x="1359244" y="1323665"/>
            <a:ext cx="7337082" cy="1877735"/>
          </a:xfrm>
          <a:prstGeom prst="rect">
            <a:avLst/>
          </a:prstGeom>
        </p:spPr>
        <p:txBody>
          <a:bodyPr vert="horz"/>
          <a:lstStyle>
            <a:lvl1pPr marL="0" indent="0" algn="l" defTabSz="457200" rtl="0" eaLnBrk="1" latinLnBrk="0" hangingPunct="1">
              <a:spcBef>
                <a:spcPct val="20000"/>
              </a:spcBef>
              <a:buFont typeface="Arial"/>
              <a:buNone/>
              <a:defRPr sz="3200" b="1" kern="1200">
                <a:solidFill>
                  <a:schemeClr val="tx1">
                    <a:lumMod val="65000"/>
                    <a:lumOff val="35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90000"/>
              </a:lnSpc>
            </a:pPr>
            <a:r>
              <a:rPr lang="en-US" sz="2400" dirty="0"/>
              <a:t>For more information please contact:</a:t>
            </a:r>
          </a:p>
          <a:p>
            <a:pPr algn="r">
              <a:lnSpc>
                <a:spcPct val="150000"/>
              </a:lnSpc>
            </a:pPr>
            <a:r>
              <a:rPr lang="en-US" sz="2400" b="0" dirty="0"/>
              <a:t>Presenter Andrew Bell</a:t>
            </a:r>
          </a:p>
          <a:p>
            <a:pPr algn="r">
              <a:lnSpc>
                <a:spcPct val="80000"/>
              </a:lnSpc>
            </a:pPr>
            <a:r>
              <a:rPr lang="en-US" sz="2400" b="0" dirty="0">
                <a:hlinkClick r:id="rId2"/>
              </a:rPr>
              <a:t>abell@wested.org</a:t>
            </a:r>
            <a:endParaRPr lang="en-US" sz="2400" b="0" dirty="0"/>
          </a:p>
          <a:p>
            <a:pPr algn="r"/>
            <a:r>
              <a:rPr lang="en-US" sz="2400" dirty="0">
                <a:solidFill>
                  <a:srgbClr val="60B94F"/>
                </a:solidFill>
              </a:rPr>
              <a:t>www.csai-online.org</a:t>
            </a:r>
          </a:p>
        </p:txBody>
      </p:sp>
      <p:sp>
        <p:nvSpPr>
          <p:cNvPr id="2" name="TextBox 1">
            <a:extLst>
              <a:ext uri="{FF2B5EF4-FFF2-40B4-BE49-F238E27FC236}">
                <a16:creationId xmlns:a16="http://schemas.microsoft.com/office/drawing/2014/main" id="{F4523406-9D76-134D-8A42-022DDEFDEFD4}"/>
              </a:ext>
            </a:extLst>
          </p:cNvPr>
          <p:cNvSpPr txBox="1"/>
          <p:nvPr/>
        </p:nvSpPr>
        <p:spPr>
          <a:xfrm>
            <a:off x="572878" y="5023847"/>
            <a:ext cx="8123448" cy="830997"/>
          </a:xfrm>
          <a:prstGeom prst="rect">
            <a:avLst/>
          </a:prstGeom>
          <a:noFill/>
        </p:spPr>
        <p:txBody>
          <a:bodyPr wrap="square" rtlCol="0" anchor="b">
            <a:spAutoFit/>
          </a:bodyPr>
          <a:lstStyle/>
          <a:p>
            <a:pPr algn="just"/>
            <a:r>
              <a:rPr lang="en-US" sz="800" b="1" dirty="0">
                <a:latin typeface="Helvetica" pitchFamily="2" charset="0"/>
              </a:rPr>
              <a:t>This document is produced by the The Center on Standards and Assessment Implementation (CSAI). CSAI, a collaboration between WestEd and CRESST, provides state education agencies (SEAs) and Regional Comprehensive Centers (RCCs) with research support, technical assistance, tools, and other resources to help inform decisions about standards, assessment, and accountability. Visit </a:t>
            </a:r>
            <a:r>
              <a:rPr lang="en-US" sz="800" b="1" dirty="0" err="1">
                <a:latin typeface="Helvetica" pitchFamily="2" charset="0"/>
              </a:rPr>
              <a:t>www.csai-online.org</a:t>
            </a:r>
            <a:r>
              <a:rPr lang="en-US" sz="800" b="1" dirty="0">
                <a:latin typeface="Helvetica" pitchFamily="2" charset="0"/>
              </a:rPr>
              <a:t> for more information.</a:t>
            </a:r>
          </a:p>
          <a:p>
            <a:pPr algn="just"/>
            <a:endParaRPr lang="en-US" sz="800" dirty="0">
              <a:latin typeface="Helvetica" pitchFamily="2" charset="0"/>
            </a:endParaRPr>
          </a:p>
          <a:p>
            <a:pPr algn="just"/>
            <a:r>
              <a:rPr lang="en-US" sz="800" i="1" dirty="0">
                <a:latin typeface="Helvetica" pitchFamily="2" charset="0"/>
              </a:rPr>
              <a:t>This document was produced under prime award #S283B050022A between the U.S. Department of Education and </a:t>
            </a:r>
            <a:r>
              <a:rPr lang="en-US" sz="800" i="1" dirty="0" err="1">
                <a:latin typeface="Helvetica" pitchFamily="2" charset="0"/>
              </a:rPr>
              <a:t>WestEd</a:t>
            </a:r>
            <a:r>
              <a:rPr lang="en-US" sz="800" i="1" dirty="0">
                <a:latin typeface="Helvetica" pitchFamily="2" charset="0"/>
              </a:rPr>
              <a:t>. The findings and opinions expressed herein are those of the author(s) and do not reflect the positions or policies of the U.S. Department of Education.</a:t>
            </a:r>
            <a:endParaRPr lang="en-US" sz="800" dirty="0">
              <a:latin typeface="Helvetica" pitchFamily="2" charset="0"/>
            </a:endParaRPr>
          </a:p>
        </p:txBody>
      </p:sp>
    </p:spTree>
    <p:extLst>
      <p:ext uri="{BB962C8B-B14F-4D97-AF65-F5344CB8AC3E}">
        <p14:creationId xmlns:p14="http://schemas.microsoft.com/office/powerpoint/2010/main" val="225695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amplePhoto.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087660" y="958711"/>
            <a:ext cx="5056340" cy="4315418"/>
          </a:xfrm>
          <a:prstGeom prst="rect">
            <a:avLst/>
          </a:prstGeom>
        </p:spPr>
      </p:pic>
      <p:sp>
        <p:nvSpPr>
          <p:cNvPr id="2" name="TextBox 1"/>
          <p:cNvSpPr txBox="1"/>
          <p:nvPr/>
        </p:nvSpPr>
        <p:spPr>
          <a:xfrm>
            <a:off x="751840" y="857522"/>
            <a:ext cx="4902200" cy="5863144"/>
          </a:xfrm>
          <a:prstGeom prst="rect">
            <a:avLst/>
          </a:prstGeom>
          <a:noFill/>
        </p:spPr>
        <p:txBody>
          <a:bodyPr wrap="square" rtlCol="0">
            <a:spAutoFit/>
          </a:bodyPr>
          <a:lstStyle/>
          <a:p>
            <a:pPr marL="342900" indent="-342900">
              <a:spcBef>
                <a:spcPts val="325"/>
              </a:spcBef>
              <a:buClr>
                <a:srgbClr val="000000"/>
              </a:buClr>
              <a:defRPr/>
            </a:pPr>
            <a:endPar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rPr>
              <a:t>Requires students to apply their historical- thinking analytical skills to answer a set of questions related to a set of questions</a:t>
            </a:r>
          </a:p>
          <a:p>
            <a:pPr marL="342900" indent="-342900">
              <a:spcBef>
                <a:spcPts val="325"/>
              </a:spcBef>
              <a:buClr>
                <a:srgbClr val="000000"/>
              </a:buClr>
              <a:buFont typeface="Wingdings" panose="05000000000000000000" pitchFamily="2" charset="2"/>
              <a:buChar char="q"/>
              <a:defRPr/>
            </a:pPr>
            <a:endPar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rPr>
              <a:t>Cover themes and content at a deeper level of understanding than stand-alone selected-response items</a:t>
            </a:r>
          </a:p>
          <a:p>
            <a:pPr marL="342900" indent="-342900">
              <a:spcBef>
                <a:spcPts val="325"/>
              </a:spcBef>
              <a:buClr>
                <a:srgbClr val="000000"/>
              </a:buClr>
              <a:buFont typeface="Wingdings" panose="05000000000000000000" pitchFamily="2" charset="2"/>
              <a:buChar char="q"/>
              <a:defRPr/>
            </a:pPr>
            <a:endPar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rPr>
              <a:t>Focus on application of skills, not recall of facts</a:t>
            </a:r>
          </a:p>
          <a:p>
            <a:pPr marL="342900" indent="-342900">
              <a:spcBef>
                <a:spcPts val="325"/>
              </a:spcBef>
              <a:buClr>
                <a:srgbClr val="000000"/>
              </a:buClr>
              <a:buFont typeface="Wingdings" panose="05000000000000000000" pitchFamily="2" charset="2"/>
              <a:buChar char="q"/>
              <a:defRPr/>
            </a:pPr>
            <a:endPar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rPr>
              <a:t>Have selected-response items that build to a culminating question</a:t>
            </a:r>
          </a:p>
          <a:p>
            <a:pPr marL="342900" indent="-342900">
              <a:spcBef>
                <a:spcPts val="325"/>
              </a:spcBef>
              <a:buClr>
                <a:srgbClr val="000000"/>
              </a:buClr>
              <a:buFont typeface="Wingdings" panose="05000000000000000000" pitchFamily="2" charset="2"/>
              <a:buChar char="q"/>
              <a:defRPr/>
            </a:pPr>
            <a:endPar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342900" indent="-342900">
              <a:spcBef>
                <a:spcPts val="325"/>
              </a:spcBef>
              <a:buClr>
                <a:srgbClr val="000000"/>
              </a:buClr>
              <a:buFont typeface="Wingdings" panose="05000000000000000000" pitchFamily="2" charset="2"/>
              <a:buChar char="q"/>
              <a:defRPr/>
            </a:pPr>
            <a:r>
              <a:rPr lang="en-US" altLang="en-US" dirty="0">
                <a:solidFill>
                  <a:srgbClr val="000000"/>
                </a:solidFill>
                <a:latin typeface="Arial" panose="020B0604020202020204" pitchFamily="34" charset="0"/>
                <a:cs typeface="Arial" panose="020B0604020202020204" pitchFamily="34" charset="0"/>
                <a:sym typeface="Calibri" panose="020F0502020204030204" pitchFamily="34" charset="0"/>
              </a:rPr>
              <a:t>Provides interdisciplinary approach to address GLEs across strands</a:t>
            </a:r>
          </a:p>
          <a:p>
            <a:pPr>
              <a:spcBef>
                <a:spcPts val="325"/>
              </a:spcBef>
              <a:buClr>
                <a:srgbClr val="000000"/>
              </a:buClr>
              <a:defRPr/>
            </a:pPr>
            <a:endParaRPr lang="en-US" altLang="en-US" sz="2000" dirty="0">
              <a:solidFill>
                <a:srgbClr val="000000"/>
              </a:solidFill>
              <a:latin typeface="Arial" panose="020B0604020202020204" pitchFamily="34" charset="0"/>
              <a:cs typeface="Arial" panose="020B0604020202020204" pitchFamily="34" charset="0"/>
              <a:sym typeface="Calibri" panose="020F0502020204030204" pitchFamily="34" charset="0"/>
            </a:endParaRPr>
          </a:p>
          <a:p>
            <a:pPr marL="274320" indent="-274320">
              <a:lnSpc>
                <a:spcPct val="120000"/>
              </a:lnSpc>
              <a:spcAft>
                <a:spcPts val="800"/>
              </a:spcAft>
              <a:buClr>
                <a:srgbClr val="60B94F"/>
              </a:buClr>
              <a:buFont typeface="Arial"/>
              <a:buChar char="•"/>
            </a:pPr>
            <a:endParaRPr lang="en-US" sz="2000" dirty="0">
              <a:solidFill>
                <a:srgbClr val="595959"/>
              </a:solidFill>
              <a:latin typeface="Helvetica"/>
              <a:cs typeface="Helvetica"/>
            </a:endParaRPr>
          </a:p>
        </p:txBody>
      </p:sp>
      <p:sp>
        <p:nvSpPr>
          <p:cNvPr id="5" name="Text Placeholder 4"/>
          <p:cNvSpPr>
            <a:spLocks noGrp="1"/>
          </p:cNvSpPr>
          <p:nvPr>
            <p:ph type="body" sz="quarter" idx="10"/>
          </p:nvPr>
        </p:nvSpPr>
        <p:spPr>
          <a:xfrm>
            <a:off x="751840" y="146528"/>
            <a:ext cx="7910467" cy="660400"/>
          </a:xfrm>
        </p:spPr>
        <p:txBody>
          <a:bodyPr/>
          <a:lstStyle/>
          <a:p>
            <a:pPr algn="ctr"/>
            <a:r>
              <a:rPr lang="en-US" sz="2800" dirty="0"/>
              <a:t>Purpose of Set-Based Design in Measuring Student Progress</a:t>
            </a:r>
          </a:p>
        </p:txBody>
      </p:sp>
    </p:spTree>
    <p:extLst>
      <p:ext uri="{BB962C8B-B14F-4D97-AF65-F5344CB8AC3E}">
        <p14:creationId xmlns:p14="http://schemas.microsoft.com/office/powerpoint/2010/main" val="177254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1085667"/>
            <a:ext cx="7946999" cy="4755148"/>
          </a:xfrm>
          <a:prstGeom prst="rect">
            <a:avLst/>
          </a:prstGeom>
          <a:noFill/>
        </p:spPr>
        <p:txBody>
          <a:bodyPr wrap="square" rtlCol="0">
            <a:spAutoFit/>
          </a:bodyPr>
          <a:lstStyle/>
          <a:p>
            <a:pPr>
              <a:spcBef>
                <a:spcPts val="320"/>
              </a:spcBef>
              <a:defRPr/>
            </a:pPr>
            <a:r>
              <a:rPr lang="en-US" sz="2400" b="1" dirty="0">
                <a:latin typeface="Arial" panose="020B0604020202020204" pitchFamily="34" charset="0"/>
                <a:cs typeface="Arial" panose="020B0604020202020204" pitchFamily="34" charset="0"/>
              </a:rPr>
              <a:t>Each set will contain:</a:t>
            </a:r>
          </a:p>
          <a:p>
            <a:pPr marL="342900" indent="-342900">
              <a:spcBef>
                <a:spcPts val="32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3 to 4 source documents (e.g., maps, charts, excerpts from primary or secondary source documents)</a:t>
            </a:r>
          </a:p>
          <a:p>
            <a:pPr marL="342900" indent="-342900">
              <a:spcBef>
                <a:spcPts val="32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4 to 7 selected-response items (either multiple choice or multiple select)</a:t>
            </a:r>
          </a:p>
          <a:p>
            <a:pPr marL="342900" indent="-342900">
              <a:spcBef>
                <a:spcPts val="320"/>
              </a:spcBef>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a:spcBef>
                <a:spcPts val="320"/>
              </a:spcBef>
              <a:defRPr/>
            </a:pPr>
            <a:r>
              <a:rPr lang="en-US" sz="2400" b="1" dirty="0">
                <a:latin typeface="Arial" panose="020B0604020202020204" pitchFamily="34" charset="0"/>
                <a:cs typeface="Arial" panose="020B0604020202020204" pitchFamily="34" charset="0"/>
              </a:rPr>
              <a:t>Some sets will contain: </a:t>
            </a:r>
          </a:p>
          <a:p>
            <a:pPr marL="342900" indent="-342900">
              <a:spcBef>
                <a:spcPts val="32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1 constructed-response item or 1 technology-enhanced item</a:t>
            </a:r>
          </a:p>
          <a:p>
            <a:pPr marL="342900" indent="-342900">
              <a:spcBef>
                <a:spcPts val="32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In U.S. History all sets will contain technology-enhanced items, and some sets may contain constructed-response items</a:t>
            </a:r>
          </a:p>
        </p:txBody>
      </p:sp>
      <p:sp>
        <p:nvSpPr>
          <p:cNvPr id="5" name="Text Placeholder 4"/>
          <p:cNvSpPr>
            <a:spLocks noGrp="1"/>
          </p:cNvSpPr>
          <p:nvPr>
            <p:ph type="body" sz="quarter" idx="10"/>
          </p:nvPr>
        </p:nvSpPr>
        <p:spPr>
          <a:xfrm>
            <a:off x="889127" y="340360"/>
            <a:ext cx="7442200" cy="660400"/>
          </a:xfrm>
        </p:spPr>
        <p:txBody>
          <a:bodyPr/>
          <a:lstStyle/>
          <a:p>
            <a:pPr algn="ctr"/>
            <a:r>
              <a:rPr lang="en-US" sz="2800" dirty="0"/>
              <a:t>Item Set Design</a:t>
            </a:r>
          </a:p>
        </p:txBody>
      </p:sp>
    </p:spTree>
    <p:extLst>
      <p:ext uri="{BB962C8B-B14F-4D97-AF65-F5344CB8AC3E}">
        <p14:creationId xmlns:p14="http://schemas.microsoft.com/office/powerpoint/2010/main" val="257367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240" y="1390467"/>
            <a:ext cx="8268335" cy="3570208"/>
          </a:xfrm>
          <a:prstGeom prst="rect">
            <a:avLst/>
          </a:prstGeom>
          <a:noFill/>
        </p:spPr>
        <p:txBody>
          <a:bodyPr wrap="square" rtlCol="0">
            <a:spAutoFit/>
          </a:bodyPr>
          <a:lstStyle/>
          <a:p>
            <a:pPr>
              <a:spcBef>
                <a:spcPts val="320"/>
              </a:spcBef>
              <a:defRPr/>
            </a:pPr>
            <a:r>
              <a:rPr lang="en-US" sz="2400" b="1" dirty="0">
                <a:latin typeface="Arial" panose="020B0604020202020204" pitchFamily="34" charset="0"/>
                <a:cs typeface="Arial" panose="020B0604020202020204" pitchFamily="34" charset="0"/>
              </a:rPr>
              <a:t>Each set will contain:</a:t>
            </a:r>
          </a:p>
          <a:p>
            <a:pPr marL="342900" indent="-342900">
              <a:spcBef>
                <a:spcPts val="32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3 to 4 source documents (e.g., maps, charts, excerpts from primary or secondary source documents)</a:t>
            </a:r>
          </a:p>
          <a:p>
            <a:pPr marL="342900" indent="-342900">
              <a:spcBef>
                <a:spcPts val="32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4 selected-response items (either multiple choice or multiple select)</a:t>
            </a:r>
          </a:p>
          <a:p>
            <a:pPr marL="342900" indent="-342900">
              <a:spcBef>
                <a:spcPts val="32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1 extended-response item (8 points; 4 points in Grade 3)</a:t>
            </a:r>
          </a:p>
          <a:p>
            <a:pPr marL="342900" indent="-342900">
              <a:spcBef>
                <a:spcPts val="32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Extended-response items require students to demonstrate a deeper understanding of a topic than other item types do</a:t>
            </a:r>
          </a:p>
        </p:txBody>
      </p:sp>
      <p:sp>
        <p:nvSpPr>
          <p:cNvPr id="5" name="Text Placeholder 4"/>
          <p:cNvSpPr>
            <a:spLocks noGrp="1"/>
          </p:cNvSpPr>
          <p:nvPr>
            <p:ph type="body" sz="quarter" idx="10"/>
          </p:nvPr>
        </p:nvSpPr>
        <p:spPr>
          <a:xfrm>
            <a:off x="811188" y="340360"/>
            <a:ext cx="7442200" cy="660400"/>
          </a:xfrm>
        </p:spPr>
        <p:txBody>
          <a:bodyPr/>
          <a:lstStyle/>
          <a:p>
            <a:pPr algn="ctr"/>
            <a:r>
              <a:rPr lang="en-US" sz="2800" dirty="0"/>
              <a:t>Task Set Design</a:t>
            </a:r>
          </a:p>
        </p:txBody>
      </p:sp>
    </p:spTree>
    <p:extLst>
      <p:ext uri="{BB962C8B-B14F-4D97-AF65-F5344CB8AC3E}">
        <p14:creationId xmlns:p14="http://schemas.microsoft.com/office/powerpoint/2010/main" val="96960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877" y="992659"/>
            <a:ext cx="7946999" cy="4973156"/>
          </a:xfrm>
          <a:prstGeom prst="rect">
            <a:avLst/>
          </a:prstGeom>
          <a:noFill/>
        </p:spPr>
        <p:txBody>
          <a:bodyPr wrap="square" rtlCol="0">
            <a:spAutoFit/>
          </a:bodyPr>
          <a:lstStyle/>
          <a:p>
            <a:pPr marL="288925" indent="-288925" defTabSz="730250">
              <a:lnSpc>
                <a:spcPct val="150000"/>
              </a:lnSpc>
              <a:spcBef>
                <a:spcPts val="513"/>
              </a:spcBef>
              <a:buClr>
                <a:srgbClr val="000000"/>
              </a:buClr>
              <a:buFontTx/>
              <a:buChar cha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Set Theme</a:t>
            </a:r>
          </a:p>
          <a:p>
            <a:pPr marL="288925" indent="-288925" defTabSz="730250">
              <a:lnSpc>
                <a:spcPct val="150000"/>
              </a:lnSpc>
              <a:spcBef>
                <a:spcPts val="513"/>
              </a:spcBef>
              <a:buClr>
                <a:srgbClr val="000000"/>
              </a:buClr>
              <a:buFontTx/>
              <a:buChar cha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Sources</a:t>
            </a:r>
          </a:p>
          <a:p>
            <a:pPr marL="288925" indent="-288925" defTabSz="730250">
              <a:lnSpc>
                <a:spcPct val="150000"/>
              </a:lnSpc>
              <a:spcBef>
                <a:spcPts val="513"/>
              </a:spcBef>
              <a:buClr>
                <a:srgbClr val="000000"/>
              </a:buClr>
              <a:buFontTx/>
              <a:buChar cha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Content Alignment</a:t>
            </a:r>
          </a:p>
          <a:p>
            <a:pPr marL="288925" indent="-288925" defTabSz="730250">
              <a:lnSpc>
                <a:spcPct val="150000"/>
              </a:lnSpc>
              <a:spcBef>
                <a:spcPts val="513"/>
              </a:spcBef>
              <a:buClr>
                <a:srgbClr val="000000"/>
              </a:buClr>
              <a:buFontTx/>
              <a:buChar cha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Grade-Level Appropriateness </a:t>
            </a:r>
          </a:p>
          <a:p>
            <a:pPr marL="288925" indent="-288925" defTabSz="730250">
              <a:lnSpc>
                <a:spcPct val="150000"/>
              </a:lnSpc>
              <a:spcBef>
                <a:spcPts val="513"/>
              </a:spcBef>
              <a:buClr>
                <a:srgbClr val="000000"/>
              </a:buClr>
              <a:buFontTx/>
              <a:buChar cha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Item Clarity</a:t>
            </a:r>
          </a:p>
          <a:p>
            <a:pPr marL="288925" indent="-288925" defTabSz="730250">
              <a:lnSpc>
                <a:spcPct val="150000"/>
              </a:lnSpc>
              <a:spcBef>
                <a:spcPts val="513"/>
              </a:spcBef>
              <a:buClr>
                <a:srgbClr val="000000"/>
              </a:buClr>
              <a:buFontTx/>
              <a:buChar cha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Content Accuracy</a:t>
            </a:r>
          </a:p>
          <a:p>
            <a:pPr marL="288925" indent="-288925" defTabSz="730250">
              <a:lnSpc>
                <a:spcPct val="150000"/>
              </a:lnSpc>
              <a:spcBef>
                <a:spcPts val="513"/>
              </a:spcBef>
              <a:buClr>
                <a:srgbClr val="000000"/>
              </a:buClr>
              <a:buFontTx/>
              <a:buChar cha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Bias and Sensitivity</a:t>
            </a:r>
          </a:p>
          <a:p>
            <a:pPr marL="288925" indent="-288925" defTabSz="730250">
              <a:lnSpc>
                <a:spcPct val="150000"/>
              </a:lnSpc>
              <a:spcBef>
                <a:spcPts val="513"/>
              </a:spcBef>
              <a:buClr>
                <a:srgbClr val="000000"/>
              </a:buClr>
              <a:buFontTx/>
              <a:buChar char="•"/>
            </a:pPr>
            <a:r>
              <a:rPr lang="en-US" altLang="en-US" sz="2400" dirty="0">
                <a:solidFill>
                  <a:srgbClr val="000000"/>
                </a:solidFill>
                <a:latin typeface="Arial" panose="020B0604020202020204" pitchFamily="34" charset="0"/>
                <a:cs typeface="Arial" panose="020B0604020202020204" pitchFamily="34" charset="0"/>
                <a:sym typeface="Calibri" panose="020F0502020204030204" pitchFamily="34" charset="0"/>
              </a:rPr>
              <a:t>Sources and Items</a:t>
            </a:r>
            <a:endParaRPr lang="en-US" altLang="en-US" sz="2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793877" y="340668"/>
            <a:ext cx="7442200" cy="660400"/>
          </a:xfrm>
        </p:spPr>
        <p:txBody>
          <a:bodyPr/>
          <a:lstStyle/>
          <a:p>
            <a:pPr algn="ctr"/>
            <a:r>
              <a:rPr lang="en-US" sz="2800" dirty="0"/>
              <a:t>Components of Good Set Writing</a:t>
            </a:r>
          </a:p>
        </p:txBody>
      </p:sp>
    </p:spTree>
    <p:extLst>
      <p:ext uri="{BB962C8B-B14F-4D97-AF65-F5344CB8AC3E}">
        <p14:creationId xmlns:p14="http://schemas.microsoft.com/office/powerpoint/2010/main" val="341318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051" y="1164317"/>
            <a:ext cx="7946999" cy="4298613"/>
          </a:xfrm>
          <a:prstGeom prst="rect">
            <a:avLst/>
          </a:prstGeom>
          <a:noFill/>
        </p:spPr>
        <p:txBody>
          <a:bodyPr wrap="square" rtlCol="0">
            <a:spAutoFit/>
          </a:bodyPr>
          <a:lstStyle/>
          <a:p>
            <a:pPr>
              <a:spcBef>
                <a:spcPts val="513"/>
              </a:spcBef>
              <a:buClr>
                <a:srgbClr val="000000"/>
              </a:buClr>
              <a:defRPr/>
            </a:pPr>
            <a:r>
              <a:rPr lang="en-US" altLang="en-US" sz="2400" b="1" dirty="0">
                <a:solidFill>
                  <a:srgbClr val="000000"/>
                </a:solidFill>
                <a:latin typeface="Arial" pitchFamily="34" charset="0"/>
                <a:cs typeface="Arial" pitchFamily="34" charset="0"/>
                <a:sym typeface="Calibri" pitchFamily="34" charset="0"/>
              </a:rPr>
              <a:t>Think about . . .</a:t>
            </a:r>
          </a:p>
          <a:p>
            <a:pPr>
              <a:spcBef>
                <a:spcPts val="513"/>
              </a:spcBef>
              <a:buClr>
                <a:srgbClr val="000000"/>
              </a:buClr>
              <a:defRPr/>
            </a:pPr>
            <a:endParaRPr lang="en-US" altLang="en-US" sz="2400" b="1" dirty="0">
              <a:solidFill>
                <a:srgbClr val="000000"/>
              </a:solidFill>
              <a:latin typeface="Arial" pitchFamily="34" charset="0"/>
              <a:cs typeface="Arial" pitchFamily="34" charset="0"/>
              <a:sym typeface="Calibri" pitchFamily="34" charset="0"/>
            </a:endParaRP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The theme of the set</a:t>
            </a:r>
          </a:p>
          <a:p>
            <a:pPr marL="625475" lvl="1" indent="-301625">
              <a:spcBef>
                <a:spcPts val="450"/>
              </a:spcBef>
              <a:buClr>
                <a:srgbClr val="000000"/>
              </a:buClr>
              <a:buFont typeface="Arial" pitchFamily="34" charset="0"/>
              <a:buChar char="•"/>
              <a:defRPr/>
            </a:pPr>
            <a:endParaRPr lang="en-US" altLang="en-US" sz="2400" dirty="0">
              <a:solidFill>
                <a:srgbClr val="000000"/>
              </a:solidFill>
              <a:latin typeface="Arial" pitchFamily="34" charset="0"/>
              <a:cs typeface="Arial" pitchFamily="34" charset="0"/>
              <a:sym typeface="Calibri" pitchFamily="34" charset="0"/>
            </a:endParaRP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The GLEs to which you will align to the set</a:t>
            </a:r>
          </a:p>
          <a:p>
            <a:pPr marL="625475" lvl="1" indent="-301625">
              <a:spcBef>
                <a:spcPts val="450"/>
              </a:spcBef>
              <a:buClr>
                <a:srgbClr val="000000"/>
              </a:buClr>
              <a:buFont typeface="Arial" pitchFamily="34" charset="0"/>
              <a:buChar char="•"/>
              <a:defRPr/>
            </a:pPr>
            <a:endParaRPr lang="en-US" altLang="en-US" sz="2400" dirty="0">
              <a:solidFill>
                <a:srgbClr val="000000"/>
              </a:solidFill>
              <a:latin typeface="Arial" pitchFamily="34" charset="0"/>
              <a:cs typeface="Arial" pitchFamily="34" charset="0"/>
              <a:sym typeface="Calibri" pitchFamily="34" charset="0"/>
            </a:endParaRPr>
          </a:p>
          <a:p>
            <a:pPr marL="625475" lvl="1"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Look for opportunities to integrate multiple strands and make connections</a:t>
            </a:r>
          </a:p>
          <a:p>
            <a:pPr marL="1082675" lvl="2"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Grades 3–8 item sets</a:t>
            </a:r>
          </a:p>
          <a:p>
            <a:pPr marL="1082675" lvl="2" indent="-301625">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Task sets</a:t>
            </a:r>
          </a:p>
        </p:txBody>
      </p:sp>
      <p:sp>
        <p:nvSpPr>
          <p:cNvPr id="5" name="Text Placeholder 4"/>
          <p:cNvSpPr>
            <a:spLocks noGrp="1"/>
          </p:cNvSpPr>
          <p:nvPr>
            <p:ph type="body" sz="quarter" idx="10"/>
          </p:nvPr>
        </p:nvSpPr>
        <p:spPr>
          <a:xfrm>
            <a:off x="837565" y="340360"/>
            <a:ext cx="7442200" cy="660400"/>
          </a:xfrm>
        </p:spPr>
        <p:txBody>
          <a:bodyPr/>
          <a:lstStyle/>
          <a:p>
            <a:pPr algn="ctr"/>
            <a:r>
              <a:rPr lang="en-US" sz="2800" dirty="0"/>
              <a:t>Set Theme</a:t>
            </a:r>
          </a:p>
        </p:txBody>
      </p:sp>
      <p:pic>
        <p:nvPicPr>
          <p:cNvPr id="6" name="Picture 5">
            <a:extLst>
              <a:ext uri="{FF2B5EF4-FFF2-40B4-BE49-F238E27FC236}">
                <a16:creationId xmlns:a16="http://schemas.microsoft.com/office/drawing/2014/main" id="{D651C8F6-1358-4204-BA6B-7763E012198F}"/>
              </a:ext>
            </a:extLst>
          </p:cNvPr>
          <p:cNvPicPr>
            <a:picLocks noChangeAspect="1"/>
          </p:cNvPicPr>
          <p:nvPr/>
        </p:nvPicPr>
        <p:blipFill>
          <a:blip r:embed="rId3"/>
          <a:stretch>
            <a:fillRect/>
          </a:stretch>
        </p:blipFill>
        <p:spPr>
          <a:xfrm>
            <a:off x="6935694" y="1092200"/>
            <a:ext cx="1836940" cy="2096365"/>
          </a:xfrm>
          <a:prstGeom prst="rect">
            <a:avLst/>
          </a:prstGeom>
        </p:spPr>
      </p:pic>
    </p:spTree>
    <p:extLst>
      <p:ext uri="{BB962C8B-B14F-4D97-AF65-F5344CB8AC3E}">
        <p14:creationId xmlns:p14="http://schemas.microsoft.com/office/powerpoint/2010/main" val="19752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219" y="1272472"/>
            <a:ext cx="7946999" cy="3921586"/>
          </a:xfrm>
          <a:prstGeom prst="rect">
            <a:avLst/>
          </a:prstGeom>
          <a:noFill/>
        </p:spPr>
        <p:txBody>
          <a:bodyPr wrap="square" rtlCol="0">
            <a:spAutoFit/>
          </a:bodyPr>
          <a:lstStyle/>
          <a:p>
            <a:pPr>
              <a:spcBef>
                <a:spcPts val="513"/>
              </a:spcBef>
              <a:buClr>
                <a:srgbClr val="000000"/>
              </a:buClr>
              <a:defRPr/>
            </a:pPr>
            <a:r>
              <a:rPr lang="en-US" altLang="en-US" sz="2400" b="1" dirty="0">
                <a:solidFill>
                  <a:srgbClr val="000000"/>
                </a:solidFill>
                <a:latin typeface="Arial" pitchFamily="34" charset="0"/>
                <a:cs typeface="Arial" pitchFamily="34" charset="0"/>
                <a:sym typeface="Calibri" pitchFamily="34" charset="0"/>
              </a:rPr>
              <a:t>Think about . . .</a:t>
            </a:r>
          </a:p>
          <a:p>
            <a:pPr>
              <a:spcBef>
                <a:spcPts val="513"/>
              </a:spcBef>
              <a:buClr>
                <a:srgbClr val="000000"/>
              </a:buClr>
              <a:defRPr/>
            </a:pPr>
            <a:endParaRPr lang="en-US" altLang="en-US" sz="2400" b="1" dirty="0">
              <a:solidFill>
                <a:srgbClr val="000000"/>
              </a:solidFill>
              <a:latin typeface="Arial" pitchFamily="34" charset="0"/>
              <a:cs typeface="Arial" pitchFamily="34" charset="0"/>
              <a:sym typeface="Calibri" pitchFamily="34" charset="0"/>
            </a:endParaRPr>
          </a:p>
          <a:p>
            <a:pPr marL="625475" lvl="1" indent="-301625">
              <a:lnSpc>
                <a:spcPct val="150000"/>
              </a:lnSpc>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The types of sources that will support the theme</a:t>
            </a:r>
          </a:p>
          <a:p>
            <a:pPr marL="625475" lvl="1" indent="-301625">
              <a:lnSpc>
                <a:spcPct val="150000"/>
              </a:lnSpc>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How multiple sources will fit together</a:t>
            </a:r>
          </a:p>
          <a:p>
            <a:pPr marL="625475" lvl="1" indent="-301625">
              <a:lnSpc>
                <a:spcPct val="150000"/>
              </a:lnSpc>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The grade-level appropriateness of the sources</a:t>
            </a:r>
          </a:p>
          <a:p>
            <a:pPr marL="625475" lvl="1" indent="-301625">
              <a:lnSpc>
                <a:spcPct val="150000"/>
              </a:lnSpc>
              <a:spcBef>
                <a:spcPts val="450"/>
              </a:spcBef>
              <a:buClr>
                <a:srgbClr val="000000"/>
              </a:buClr>
              <a:buFont typeface="Arial" pitchFamily="34" charset="0"/>
              <a:buChar char="•"/>
              <a:defRPr/>
            </a:pPr>
            <a:r>
              <a:rPr lang="en-US" altLang="en-US" sz="2400" dirty="0">
                <a:solidFill>
                  <a:srgbClr val="000000"/>
                </a:solidFill>
                <a:latin typeface="Arial" pitchFamily="34" charset="0"/>
                <a:cs typeface="Arial" pitchFamily="34" charset="0"/>
                <a:sym typeface="Calibri" pitchFamily="34" charset="0"/>
              </a:rPr>
              <a:t>The potential bias and sensitivity issues in the sources</a:t>
            </a:r>
          </a:p>
        </p:txBody>
      </p:sp>
      <p:sp>
        <p:nvSpPr>
          <p:cNvPr id="5" name="Text Placeholder 4"/>
          <p:cNvSpPr>
            <a:spLocks noGrp="1"/>
          </p:cNvSpPr>
          <p:nvPr>
            <p:ph type="body" sz="quarter" idx="10"/>
          </p:nvPr>
        </p:nvSpPr>
        <p:spPr/>
        <p:txBody>
          <a:bodyPr/>
          <a:lstStyle/>
          <a:p>
            <a:pPr algn="ctr"/>
            <a:r>
              <a:rPr lang="en-US" sz="2800" dirty="0"/>
              <a:t>Set Sources</a:t>
            </a:r>
          </a:p>
        </p:txBody>
      </p:sp>
    </p:spTree>
    <p:extLst>
      <p:ext uri="{BB962C8B-B14F-4D97-AF65-F5344CB8AC3E}">
        <p14:creationId xmlns:p14="http://schemas.microsoft.com/office/powerpoint/2010/main" val="214888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AE5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3795</TotalTime>
  <Words>1844</Words>
  <Application>Microsoft Office PowerPoint</Application>
  <PresentationFormat>On-screen Show (4:3)</PresentationFormat>
  <Paragraphs>335</Paragraphs>
  <Slides>33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Short Stack</vt:lpstr>
      <vt:lpstr>Arial</vt:lpstr>
      <vt:lpstr>Calibri</vt:lpstr>
      <vt:lpstr>Helvetica</vt:lpstr>
      <vt:lpstr>Tahoma</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Constructed-Response Rubric and  Scoring Notes </vt:lpstr>
      <vt:lpstr> Extended-Response Content Rubric</vt:lpstr>
      <vt:lpstr> Extended-Response Claims Rubric</vt:lpstr>
      <vt:lpstr> Extended-Response Item Scoring Notes</vt:lpstr>
      <vt:lpstr>PowerPoint Presentation</vt:lpstr>
      <vt:lpstr>PowerPoint Presentation</vt:lpstr>
      <vt:lpstr> Multiple-Choice Item</vt:lpstr>
      <vt:lpstr>PowerPoint Presentation</vt:lpstr>
      <vt:lpstr>PowerPoint Presentation</vt:lpstr>
      <vt:lpstr>PowerPoint Presentation</vt:lpstr>
      <vt:lpstr>PowerPoint Presentation</vt:lpstr>
      <vt:lpstr>PowerPoint Presentation</vt:lpstr>
      <vt:lpstr>PowerPoint Presentation</vt:lpstr>
    </vt:vector>
  </TitlesOfParts>
  <Company>CRESST/CSE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 ucla</dc:creator>
  <cp:lastModifiedBy>Theresa Low</cp:lastModifiedBy>
  <cp:revision>142</cp:revision>
  <dcterms:created xsi:type="dcterms:W3CDTF">2013-03-25T16:36:01Z</dcterms:created>
  <dcterms:modified xsi:type="dcterms:W3CDTF">2019-04-19T20:48:35Z</dcterms:modified>
</cp:coreProperties>
</file>